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media/image9.jpg" ContentType="image/jpg"/>
  <Override PartName="/ppt/media/image13.jpg" ContentType="image/jpg"/>
  <Override PartName="/ppt/media/image20.jpg" ContentType="image/jp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3" r:id="rId2"/>
  </p:sldMasterIdLst>
  <p:notesMasterIdLst>
    <p:notesMasterId r:id="rId33"/>
  </p:notesMasterIdLst>
  <p:handoutMasterIdLst>
    <p:handoutMasterId r:id="rId34"/>
  </p:handoutMasterIdLst>
  <p:sldIdLst>
    <p:sldId id="359" r:id="rId3"/>
    <p:sldId id="454" r:id="rId4"/>
    <p:sldId id="458" r:id="rId5"/>
    <p:sldId id="327" r:id="rId6"/>
    <p:sldId id="435" r:id="rId7"/>
    <p:sldId id="434" r:id="rId8"/>
    <p:sldId id="459" r:id="rId9"/>
    <p:sldId id="449" r:id="rId10"/>
    <p:sldId id="460" r:id="rId11"/>
    <p:sldId id="437" r:id="rId12"/>
    <p:sldId id="438" r:id="rId13"/>
    <p:sldId id="439" r:id="rId14"/>
    <p:sldId id="440" r:id="rId15"/>
    <p:sldId id="441" r:id="rId16"/>
    <p:sldId id="443" r:id="rId17"/>
    <p:sldId id="447" r:id="rId18"/>
    <p:sldId id="442" r:id="rId19"/>
    <p:sldId id="451" r:id="rId20"/>
    <p:sldId id="444" r:id="rId21"/>
    <p:sldId id="464" r:id="rId22"/>
    <p:sldId id="445" r:id="rId23"/>
    <p:sldId id="461" r:id="rId24"/>
    <p:sldId id="448" r:id="rId25"/>
    <p:sldId id="452" r:id="rId26"/>
    <p:sldId id="465" r:id="rId27"/>
    <p:sldId id="446" r:id="rId28"/>
    <p:sldId id="467" r:id="rId29"/>
    <p:sldId id="462" r:id="rId30"/>
    <p:sldId id="453" r:id="rId31"/>
    <p:sldId id="39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0B1E"/>
    <a:srgbClr val="FFC000"/>
    <a:srgbClr val="E10714"/>
    <a:srgbClr val="018248"/>
    <a:srgbClr val="008662"/>
    <a:srgbClr val="2E502C"/>
    <a:srgbClr val="C52527"/>
    <a:srgbClr val="344193"/>
    <a:srgbClr val="1D3E86"/>
    <a:srgbClr val="FFD4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226" autoAdjust="0"/>
  </p:normalViewPr>
  <p:slideViewPr>
    <p:cSldViewPr snapToGrid="0" showGuides="1">
      <p:cViewPr varScale="1">
        <p:scale>
          <a:sx n="86" d="100"/>
          <a:sy n="86" d="100"/>
        </p:scale>
        <p:origin x="485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76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microsoft.com/office/2016/11/relationships/changesInfo" Target="changesInfos/changesInfo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a Álvarez Michans" userId="d0523555fda56164" providerId="LiveId" clId="{90A5FEEE-5CD1-4426-858C-B7EE11B6B45F}"/>
    <pc:docChg chg="custSel addSld delSld modSld">
      <pc:chgData name="Marta Álvarez Michans" userId="d0523555fda56164" providerId="LiveId" clId="{90A5FEEE-5CD1-4426-858C-B7EE11B6B45F}" dt="2023-12-14T11:49:49.650" v="6" actId="47"/>
      <pc:docMkLst>
        <pc:docMk/>
      </pc:docMkLst>
      <pc:sldChg chg="add del">
        <pc:chgData name="Marta Álvarez Michans" userId="d0523555fda56164" providerId="LiveId" clId="{90A5FEEE-5CD1-4426-858C-B7EE11B6B45F}" dt="2023-12-14T11:39:52.629" v="1" actId="47"/>
        <pc:sldMkLst>
          <pc:docMk/>
          <pc:sldMk cId="246742974" sldId="466"/>
        </pc:sldMkLst>
      </pc:sldChg>
      <pc:sldChg chg="new del">
        <pc:chgData name="Marta Álvarez Michans" userId="d0523555fda56164" providerId="LiveId" clId="{90A5FEEE-5CD1-4426-858C-B7EE11B6B45F}" dt="2023-12-14T11:49:49.650" v="6" actId="47"/>
        <pc:sldMkLst>
          <pc:docMk/>
          <pc:sldMk cId="3514673473" sldId="466"/>
        </pc:sldMkLst>
      </pc:sldChg>
      <pc:sldChg chg="addSp delSp new mod">
        <pc:chgData name="Marta Álvarez Michans" userId="d0523555fda56164" providerId="LiveId" clId="{90A5FEEE-5CD1-4426-858C-B7EE11B6B45F}" dt="2023-12-14T11:49:44.122" v="5" actId="478"/>
        <pc:sldMkLst>
          <pc:docMk/>
          <pc:sldMk cId="4249160611" sldId="467"/>
        </pc:sldMkLst>
        <pc:spChg chg="del">
          <ac:chgData name="Marta Álvarez Michans" userId="d0523555fda56164" providerId="LiveId" clId="{90A5FEEE-5CD1-4426-858C-B7EE11B6B45F}" dt="2023-12-14T11:49:44.122" v="5" actId="478"/>
          <ac:spMkLst>
            <pc:docMk/>
            <pc:sldMk cId="4249160611" sldId="467"/>
            <ac:spMk id="2" creationId="{BD874523-315C-10C4-6F5E-957675AC6EB1}"/>
          </ac:spMkLst>
        </pc:spChg>
        <pc:picChg chg="add">
          <ac:chgData name="Marta Álvarez Michans" userId="d0523555fda56164" providerId="LiveId" clId="{90A5FEEE-5CD1-4426-858C-B7EE11B6B45F}" dt="2023-12-14T11:49:33.090" v="4" actId="22"/>
          <ac:picMkLst>
            <pc:docMk/>
            <pc:sldMk cId="4249160611" sldId="467"/>
            <ac:picMk id="4" creationId="{CFB78D3E-4F67-B1A6-6100-4BD2A140EC88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s://onlinecentrodeformacion.es/tablas-de-ponderaciones/" TargetMode="External"/><Relationship Id="rId1" Type="http://schemas.openxmlformats.org/officeDocument/2006/relationships/hyperlink" Target="https://notasdecorte.es/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s://onlinecentrodeformacion.es/tablas-de-ponderaciones/" TargetMode="External"/><Relationship Id="rId1" Type="http://schemas.openxmlformats.org/officeDocument/2006/relationships/hyperlink" Target="https://notasdecorte.es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4E6FD5-B254-4C5D-8ABA-B5FF55A3E05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E4E5EA-906E-4479-A072-19B2EC808A26}">
      <dgm:prSet custT="1"/>
      <dgm:spPr/>
      <dgm:t>
        <a:bodyPr/>
        <a:lstStyle/>
        <a:p>
          <a:r>
            <a:rPr lang="es-ES" sz="1800" dirty="0"/>
            <a:t>- </a:t>
          </a:r>
          <a:r>
            <a:rPr lang="es-ES" sz="1800" dirty="0">
              <a:hlinkClick xmlns:r="http://schemas.openxmlformats.org/officeDocument/2006/relationships" r:id="rId1"/>
            </a:rPr>
            <a:t>Nota de corte de Medicina en Zaragoza </a:t>
          </a:r>
          <a:r>
            <a:rPr lang="es-ES" sz="1800" dirty="0"/>
            <a:t>: 12,900</a:t>
          </a:r>
          <a:endParaRPr lang="en-US" sz="1800" dirty="0"/>
        </a:p>
      </dgm:t>
    </dgm:pt>
    <dgm:pt modelId="{BB890CBF-9128-4DD8-82E3-E7A1C53AD8BC}" type="parTrans" cxnId="{9A9E2C59-AA66-4606-A007-A8EABFFE21D2}">
      <dgm:prSet/>
      <dgm:spPr/>
      <dgm:t>
        <a:bodyPr/>
        <a:lstStyle/>
        <a:p>
          <a:endParaRPr lang="en-US"/>
        </a:p>
      </dgm:t>
    </dgm:pt>
    <dgm:pt modelId="{9D070AFD-5EBB-4E20-9A1A-BE92D9FFE254}" type="sibTrans" cxnId="{9A9E2C59-AA66-4606-A007-A8EABFFE21D2}">
      <dgm:prSet/>
      <dgm:spPr/>
      <dgm:t>
        <a:bodyPr/>
        <a:lstStyle/>
        <a:p>
          <a:endParaRPr lang="en-US"/>
        </a:p>
      </dgm:t>
    </dgm:pt>
    <dgm:pt modelId="{A18AD031-42D7-4FEE-AF46-BC1BA9492BAC}">
      <dgm:prSet custT="1"/>
      <dgm:spPr/>
      <dgm:t>
        <a:bodyPr/>
        <a:lstStyle/>
        <a:p>
          <a:r>
            <a:rPr lang="es-ES" sz="1800" dirty="0"/>
            <a:t>- Tiene que hacer PCE </a:t>
          </a:r>
          <a:endParaRPr lang="en-US" sz="1800" dirty="0"/>
        </a:p>
      </dgm:t>
    </dgm:pt>
    <dgm:pt modelId="{CC3466FA-4047-406E-BA54-21487ED923FD}" type="parTrans" cxnId="{6F4775C0-2A14-476A-95B2-571FAE2D87D2}">
      <dgm:prSet/>
      <dgm:spPr/>
      <dgm:t>
        <a:bodyPr/>
        <a:lstStyle/>
        <a:p>
          <a:endParaRPr lang="en-US"/>
        </a:p>
      </dgm:t>
    </dgm:pt>
    <dgm:pt modelId="{C030F29B-070B-4D5D-B0D7-95C2AF6C1BA0}" type="sibTrans" cxnId="{6F4775C0-2A14-476A-95B2-571FAE2D87D2}">
      <dgm:prSet/>
      <dgm:spPr/>
      <dgm:t>
        <a:bodyPr/>
        <a:lstStyle/>
        <a:p>
          <a:endParaRPr lang="en-US"/>
        </a:p>
      </dgm:t>
    </dgm:pt>
    <dgm:pt modelId="{66CF4113-3D7F-4E4A-BF7C-5FBECB335322}">
      <dgm:prSet custT="1"/>
      <dgm:spPr/>
      <dgm:t>
        <a:bodyPr/>
        <a:lstStyle/>
        <a:p>
          <a:r>
            <a:rPr lang="es-ES" sz="1800" dirty="0"/>
            <a:t>- </a:t>
          </a:r>
          <a:r>
            <a:rPr lang="es-ES" sz="1800" dirty="0">
              <a:hlinkClick xmlns:r="http://schemas.openxmlformats.org/officeDocument/2006/relationships" r:id="rId2"/>
            </a:rPr>
            <a:t>Consulta las tablas de ponderaciones </a:t>
          </a:r>
          <a:r>
            <a:rPr lang="es-ES" sz="1800" dirty="0"/>
            <a:t>y ponderan 0.2 Biología y Química</a:t>
          </a:r>
          <a:endParaRPr lang="en-US" sz="1800" dirty="0"/>
        </a:p>
      </dgm:t>
    </dgm:pt>
    <dgm:pt modelId="{1F80E9F4-0D5F-40D2-A1A9-EC7B6E201AA2}" type="parTrans" cxnId="{83B8F91C-B961-4D76-889C-35944D8FFDC5}">
      <dgm:prSet/>
      <dgm:spPr/>
      <dgm:t>
        <a:bodyPr/>
        <a:lstStyle/>
        <a:p>
          <a:endParaRPr lang="en-US"/>
        </a:p>
      </dgm:t>
    </dgm:pt>
    <dgm:pt modelId="{7E27E5D8-A5B7-474B-88E6-7A8411D4B873}" type="sibTrans" cxnId="{83B8F91C-B961-4D76-889C-35944D8FFDC5}">
      <dgm:prSet/>
      <dgm:spPr/>
      <dgm:t>
        <a:bodyPr/>
        <a:lstStyle/>
        <a:p>
          <a:endParaRPr lang="en-US"/>
        </a:p>
      </dgm:t>
    </dgm:pt>
    <dgm:pt modelId="{4C8C9C3B-BA34-4E5F-8519-95F02836599C}">
      <dgm:prSet custT="1"/>
      <dgm:spPr/>
      <dgm:t>
        <a:bodyPr/>
        <a:lstStyle/>
        <a:p>
          <a:r>
            <a:rPr lang="es-ES" sz="1300" dirty="0"/>
            <a:t>- </a:t>
          </a:r>
          <a:r>
            <a:rPr lang="es-ES" sz="1800" dirty="0"/>
            <a:t>Hace los PCE y obtiene un 10 en Biología y un 9 en Química</a:t>
          </a:r>
          <a:endParaRPr lang="en-US" sz="1800" dirty="0"/>
        </a:p>
      </dgm:t>
    </dgm:pt>
    <dgm:pt modelId="{BD8BD7F3-5071-4A2D-94EE-3D2A458FB5CA}" type="parTrans" cxnId="{EE1781F1-A724-4B70-9C6B-A70648DD50CE}">
      <dgm:prSet/>
      <dgm:spPr/>
      <dgm:t>
        <a:bodyPr/>
        <a:lstStyle/>
        <a:p>
          <a:endParaRPr lang="en-US"/>
        </a:p>
      </dgm:t>
    </dgm:pt>
    <dgm:pt modelId="{B68EE3CD-BD19-4ADF-B03B-31665D7B2AC0}" type="sibTrans" cxnId="{EE1781F1-A724-4B70-9C6B-A70648DD50CE}">
      <dgm:prSet/>
      <dgm:spPr/>
      <dgm:t>
        <a:bodyPr/>
        <a:lstStyle/>
        <a:p>
          <a:endParaRPr lang="en-US"/>
        </a:p>
      </dgm:t>
    </dgm:pt>
    <dgm:pt modelId="{31D8F33D-10EF-443E-AC47-4CE03DF044D9}">
      <dgm:prSet custT="1"/>
      <dgm:spPr/>
      <dgm:t>
        <a:bodyPr/>
        <a:lstStyle/>
        <a:p>
          <a:r>
            <a:rPr lang="es-ES" sz="1800" dirty="0"/>
            <a:t>- Cálculo de su nota de admisión: 9 de bachillerato + 10x0,2 + 9x0,2 </a:t>
          </a:r>
          <a:endParaRPr lang="en-US" sz="1800" dirty="0"/>
        </a:p>
      </dgm:t>
    </dgm:pt>
    <dgm:pt modelId="{98CFD654-F985-48DB-B957-20AF346B8D1C}" type="parTrans" cxnId="{6C710E6E-37F2-4CBD-82A0-B99CB30B28B1}">
      <dgm:prSet/>
      <dgm:spPr/>
      <dgm:t>
        <a:bodyPr/>
        <a:lstStyle/>
        <a:p>
          <a:endParaRPr lang="en-US"/>
        </a:p>
      </dgm:t>
    </dgm:pt>
    <dgm:pt modelId="{2B48F5EF-06E7-41B4-9FFC-91B25581CAB9}" type="sibTrans" cxnId="{6C710E6E-37F2-4CBD-82A0-B99CB30B28B1}">
      <dgm:prSet/>
      <dgm:spPr/>
      <dgm:t>
        <a:bodyPr/>
        <a:lstStyle/>
        <a:p>
          <a:endParaRPr lang="en-US"/>
        </a:p>
      </dgm:t>
    </dgm:pt>
    <dgm:pt modelId="{5155D5B4-9804-43D3-AB33-19EF61ADD94C}">
      <dgm:prSet custT="1"/>
      <dgm:spPr/>
      <dgm:t>
        <a:bodyPr/>
        <a:lstStyle/>
        <a:p>
          <a:r>
            <a:rPr lang="es-ES" sz="1800" dirty="0"/>
            <a:t>                                                                          9      +      2     + 1,8 = 12,800</a:t>
          </a:r>
          <a:endParaRPr lang="en-US" sz="1800" dirty="0"/>
        </a:p>
      </dgm:t>
    </dgm:pt>
    <dgm:pt modelId="{C4DCACC9-6538-47E2-963D-32475CC0C9BA}" type="parTrans" cxnId="{4E8DE2DA-D8CA-42DA-90A9-AFACAE0DF970}">
      <dgm:prSet/>
      <dgm:spPr/>
      <dgm:t>
        <a:bodyPr/>
        <a:lstStyle/>
        <a:p>
          <a:endParaRPr lang="en-US"/>
        </a:p>
      </dgm:t>
    </dgm:pt>
    <dgm:pt modelId="{BAFC2BF2-E5B6-44A5-93DE-5CCCD1642C5A}" type="sibTrans" cxnId="{4E8DE2DA-D8CA-42DA-90A9-AFACAE0DF970}">
      <dgm:prSet/>
      <dgm:spPr/>
      <dgm:t>
        <a:bodyPr/>
        <a:lstStyle/>
        <a:p>
          <a:endParaRPr lang="en-US"/>
        </a:p>
      </dgm:t>
    </dgm:pt>
    <dgm:pt modelId="{578B392B-25A5-45BB-9D9A-C86343BDD5E4}">
      <dgm:prSet custT="1"/>
      <dgm:spPr/>
      <dgm:t>
        <a:bodyPr/>
        <a:lstStyle/>
        <a:p>
          <a:r>
            <a:rPr lang="es-ES" sz="1800" dirty="0"/>
            <a:t>- Vuelve a consultar </a:t>
          </a:r>
          <a:r>
            <a:rPr lang="es-ES" sz="1800" dirty="0">
              <a:hlinkClick xmlns:r="http://schemas.openxmlformats.org/officeDocument/2006/relationships" r:id="rId1"/>
            </a:rPr>
            <a:t>Notas de corte </a:t>
          </a:r>
          <a:r>
            <a:rPr lang="es-ES" sz="1800" dirty="0"/>
            <a:t> y se replantea la ciudad donde va a estudiar</a:t>
          </a:r>
          <a:endParaRPr lang="en-US" sz="1800" dirty="0"/>
        </a:p>
      </dgm:t>
    </dgm:pt>
    <dgm:pt modelId="{DA62743C-BF01-4D65-8AFA-332211357260}" type="parTrans" cxnId="{91E1572A-E7E9-4530-9ADB-81E8FA6566C4}">
      <dgm:prSet/>
      <dgm:spPr/>
      <dgm:t>
        <a:bodyPr/>
        <a:lstStyle/>
        <a:p>
          <a:endParaRPr lang="en-US"/>
        </a:p>
      </dgm:t>
    </dgm:pt>
    <dgm:pt modelId="{3B8CCC27-BB19-4D62-83B4-241E8A1285BC}" type="sibTrans" cxnId="{91E1572A-E7E9-4530-9ADB-81E8FA6566C4}">
      <dgm:prSet/>
      <dgm:spPr/>
      <dgm:t>
        <a:bodyPr/>
        <a:lstStyle/>
        <a:p>
          <a:endParaRPr lang="en-US"/>
        </a:p>
      </dgm:t>
    </dgm:pt>
    <dgm:pt modelId="{D5292852-95E1-4A6A-9F45-59664BB5BDE0}" type="pres">
      <dgm:prSet presAssocID="{1D4E6FD5-B254-4C5D-8ABA-B5FF55A3E05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hu-HU"/>
        </a:p>
      </dgm:t>
    </dgm:pt>
    <dgm:pt modelId="{1B420B2F-5E1C-4E35-B5A1-53AD6BC4BFEC}" type="pres">
      <dgm:prSet presAssocID="{6CE4E5EA-906E-4479-A072-19B2EC808A26}" presName="thickLine" presStyleLbl="alignNode1" presStyleIdx="0" presStyleCnt="7"/>
      <dgm:spPr/>
    </dgm:pt>
    <dgm:pt modelId="{76E1C045-D393-43D0-A5EB-AE70935D071F}" type="pres">
      <dgm:prSet presAssocID="{6CE4E5EA-906E-4479-A072-19B2EC808A26}" presName="horz1" presStyleCnt="0"/>
      <dgm:spPr/>
    </dgm:pt>
    <dgm:pt modelId="{8BB278C3-FE7A-445A-BFF6-F0987300DEF0}" type="pres">
      <dgm:prSet presAssocID="{6CE4E5EA-906E-4479-A072-19B2EC808A26}" presName="tx1" presStyleLbl="revTx" presStyleIdx="0" presStyleCnt="7"/>
      <dgm:spPr/>
      <dgm:t>
        <a:bodyPr/>
        <a:lstStyle/>
        <a:p>
          <a:endParaRPr lang="hu-HU"/>
        </a:p>
      </dgm:t>
    </dgm:pt>
    <dgm:pt modelId="{3EB25D4F-A9EF-44EB-A1C4-CBDB665E608A}" type="pres">
      <dgm:prSet presAssocID="{6CE4E5EA-906E-4479-A072-19B2EC808A26}" presName="vert1" presStyleCnt="0"/>
      <dgm:spPr/>
    </dgm:pt>
    <dgm:pt modelId="{F208254C-A09E-437C-A25E-6A62F0502E71}" type="pres">
      <dgm:prSet presAssocID="{A18AD031-42D7-4FEE-AF46-BC1BA9492BAC}" presName="thickLine" presStyleLbl="alignNode1" presStyleIdx="1" presStyleCnt="7"/>
      <dgm:spPr/>
    </dgm:pt>
    <dgm:pt modelId="{C44EDF23-6CD4-4325-882D-AF4A1DB429A2}" type="pres">
      <dgm:prSet presAssocID="{A18AD031-42D7-4FEE-AF46-BC1BA9492BAC}" presName="horz1" presStyleCnt="0"/>
      <dgm:spPr/>
    </dgm:pt>
    <dgm:pt modelId="{1A625A54-2AA8-4AE6-B8C4-1B76837A0552}" type="pres">
      <dgm:prSet presAssocID="{A18AD031-42D7-4FEE-AF46-BC1BA9492BAC}" presName="tx1" presStyleLbl="revTx" presStyleIdx="1" presStyleCnt="7"/>
      <dgm:spPr/>
      <dgm:t>
        <a:bodyPr/>
        <a:lstStyle/>
        <a:p>
          <a:endParaRPr lang="hu-HU"/>
        </a:p>
      </dgm:t>
    </dgm:pt>
    <dgm:pt modelId="{2DFCC356-0B1A-477E-B3D3-E6F6588555E7}" type="pres">
      <dgm:prSet presAssocID="{A18AD031-42D7-4FEE-AF46-BC1BA9492BAC}" presName="vert1" presStyleCnt="0"/>
      <dgm:spPr/>
    </dgm:pt>
    <dgm:pt modelId="{4A457A34-466B-48D7-AEFA-67A8C6578285}" type="pres">
      <dgm:prSet presAssocID="{66CF4113-3D7F-4E4A-BF7C-5FBECB335322}" presName="thickLine" presStyleLbl="alignNode1" presStyleIdx="2" presStyleCnt="7"/>
      <dgm:spPr/>
    </dgm:pt>
    <dgm:pt modelId="{75979A7A-0BB1-49BC-96DA-46DB4EFDA973}" type="pres">
      <dgm:prSet presAssocID="{66CF4113-3D7F-4E4A-BF7C-5FBECB335322}" presName="horz1" presStyleCnt="0"/>
      <dgm:spPr/>
    </dgm:pt>
    <dgm:pt modelId="{A84F5022-8682-4C4A-94CE-AF48AB908BA9}" type="pres">
      <dgm:prSet presAssocID="{66CF4113-3D7F-4E4A-BF7C-5FBECB335322}" presName="tx1" presStyleLbl="revTx" presStyleIdx="2" presStyleCnt="7"/>
      <dgm:spPr/>
      <dgm:t>
        <a:bodyPr/>
        <a:lstStyle/>
        <a:p>
          <a:endParaRPr lang="hu-HU"/>
        </a:p>
      </dgm:t>
    </dgm:pt>
    <dgm:pt modelId="{F5B6DC71-7B16-474E-8126-172F793947FF}" type="pres">
      <dgm:prSet presAssocID="{66CF4113-3D7F-4E4A-BF7C-5FBECB335322}" presName="vert1" presStyleCnt="0"/>
      <dgm:spPr/>
    </dgm:pt>
    <dgm:pt modelId="{6155A7A6-0647-49A5-84DB-73C7D41DBAA5}" type="pres">
      <dgm:prSet presAssocID="{4C8C9C3B-BA34-4E5F-8519-95F02836599C}" presName="thickLine" presStyleLbl="alignNode1" presStyleIdx="3" presStyleCnt="7"/>
      <dgm:spPr/>
    </dgm:pt>
    <dgm:pt modelId="{140E3AE5-D46A-45FF-B68C-B29ED6C7AC56}" type="pres">
      <dgm:prSet presAssocID="{4C8C9C3B-BA34-4E5F-8519-95F02836599C}" presName="horz1" presStyleCnt="0"/>
      <dgm:spPr/>
    </dgm:pt>
    <dgm:pt modelId="{03D9DE07-CCAF-46E0-9A87-E91212C3DC51}" type="pres">
      <dgm:prSet presAssocID="{4C8C9C3B-BA34-4E5F-8519-95F02836599C}" presName="tx1" presStyleLbl="revTx" presStyleIdx="3" presStyleCnt="7"/>
      <dgm:spPr/>
      <dgm:t>
        <a:bodyPr/>
        <a:lstStyle/>
        <a:p>
          <a:endParaRPr lang="hu-HU"/>
        </a:p>
      </dgm:t>
    </dgm:pt>
    <dgm:pt modelId="{7178D664-0E88-425D-A63E-EA393BC43C69}" type="pres">
      <dgm:prSet presAssocID="{4C8C9C3B-BA34-4E5F-8519-95F02836599C}" presName="vert1" presStyleCnt="0"/>
      <dgm:spPr/>
    </dgm:pt>
    <dgm:pt modelId="{170366F4-D373-4763-B303-6B140EB1B819}" type="pres">
      <dgm:prSet presAssocID="{31D8F33D-10EF-443E-AC47-4CE03DF044D9}" presName="thickLine" presStyleLbl="alignNode1" presStyleIdx="4" presStyleCnt="7"/>
      <dgm:spPr/>
    </dgm:pt>
    <dgm:pt modelId="{A98D643A-AB5A-46A8-B1B7-51795769DCDD}" type="pres">
      <dgm:prSet presAssocID="{31D8F33D-10EF-443E-AC47-4CE03DF044D9}" presName="horz1" presStyleCnt="0"/>
      <dgm:spPr/>
    </dgm:pt>
    <dgm:pt modelId="{0AE01593-98AA-4B68-910B-C850AEDBE5FB}" type="pres">
      <dgm:prSet presAssocID="{31D8F33D-10EF-443E-AC47-4CE03DF044D9}" presName="tx1" presStyleLbl="revTx" presStyleIdx="4" presStyleCnt="7"/>
      <dgm:spPr/>
      <dgm:t>
        <a:bodyPr/>
        <a:lstStyle/>
        <a:p>
          <a:endParaRPr lang="hu-HU"/>
        </a:p>
      </dgm:t>
    </dgm:pt>
    <dgm:pt modelId="{CC4F3837-2454-473A-9B85-A0BF392B541B}" type="pres">
      <dgm:prSet presAssocID="{31D8F33D-10EF-443E-AC47-4CE03DF044D9}" presName="vert1" presStyleCnt="0"/>
      <dgm:spPr/>
    </dgm:pt>
    <dgm:pt modelId="{57668F66-2AC8-4B97-A4A7-127E643EC8D4}" type="pres">
      <dgm:prSet presAssocID="{5155D5B4-9804-43D3-AB33-19EF61ADD94C}" presName="thickLine" presStyleLbl="alignNode1" presStyleIdx="5" presStyleCnt="7"/>
      <dgm:spPr/>
    </dgm:pt>
    <dgm:pt modelId="{86425243-80DE-4D80-9B79-C57B5E7C30C6}" type="pres">
      <dgm:prSet presAssocID="{5155D5B4-9804-43D3-AB33-19EF61ADD94C}" presName="horz1" presStyleCnt="0"/>
      <dgm:spPr/>
    </dgm:pt>
    <dgm:pt modelId="{622B9B89-3549-4687-9ABD-8EF70F4DC08E}" type="pres">
      <dgm:prSet presAssocID="{5155D5B4-9804-43D3-AB33-19EF61ADD94C}" presName="tx1" presStyleLbl="revTx" presStyleIdx="5" presStyleCnt="7"/>
      <dgm:spPr/>
      <dgm:t>
        <a:bodyPr/>
        <a:lstStyle/>
        <a:p>
          <a:endParaRPr lang="hu-HU"/>
        </a:p>
      </dgm:t>
    </dgm:pt>
    <dgm:pt modelId="{8003D2CB-DC2A-4886-AAC6-34E34D2FB332}" type="pres">
      <dgm:prSet presAssocID="{5155D5B4-9804-43D3-AB33-19EF61ADD94C}" presName="vert1" presStyleCnt="0"/>
      <dgm:spPr/>
    </dgm:pt>
    <dgm:pt modelId="{1B615F95-7291-4D72-9F3A-6A5E5439EE43}" type="pres">
      <dgm:prSet presAssocID="{578B392B-25A5-45BB-9D9A-C86343BDD5E4}" presName="thickLine" presStyleLbl="alignNode1" presStyleIdx="6" presStyleCnt="7"/>
      <dgm:spPr/>
    </dgm:pt>
    <dgm:pt modelId="{71AA941A-46B4-4BDB-88B4-033756BC07E0}" type="pres">
      <dgm:prSet presAssocID="{578B392B-25A5-45BB-9D9A-C86343BDD5E4}" presName="horz1" presStyleCnt="0"/>
      <dgm:spPr/>
    </dgm:pt>
    <dgm:pt modelId="{9947B9CC-92C3-4D1E-A414-1F20671E877D}" type="pres">
      <dgm:prSet presAssocID="{578B392B-25A5-45BB-9D9A-C86343BDD5E4}" presName="tx1" presStyleLbl="revTx" presStyleIdx="6" presStyleCnt="7"/>
      <dgm:spPr/>
      <dgm:t>
        <a:bodyPr/>
        <a:lstStyle/>
        <a:p>
          <a:endParaRPr lang="hu-HU"/>
        </a:p>
      </dgm:t>
    </dgm:pt>
    <dgm:pt modelId="{E29187F0-9762-49BF-8694-73D4A5C968FD}" type="pres">
      <dgm:prSet presAssocID="{578B392B-25A5-45BB-9D9A-C86343BDD5E4}" presName="vert1" presStyleCnt="0"/>
      <dgm:spPr/>
    </dgm:pt>
  </dgm:ptLst>
  <dgm:cxnLst>
    <dgm:cxn modelId="{9A9E2C59-AA66-4606-A007-A8EABFFE21D2}" srcId="{1D4E6FD5-B254-4C5D-8ABA-B5FF55A3E05E}" destId="{6CE4E5EA-906E-4479-A072-19B2EC808A26}" srcOrd="0" destOrd="0" parTransId="{BB890CBF-9128-4DD8-82E3-E7A1C53AD8BC}" sibTransId="{9D070AFD-5EBB-4E20-9A1A-BE92D9FFE254}"/>
    <dgm:cxn modelId="{2D8A0D5F-027C-4DC2-A9ED-552C9895A14C}" type="presOf" srcId="{66CF4113-3D7F-4E4A-BF7C-5FBECB335322}" destId="{A84F5022-8682-4C4A-94CE-AF48AB908BA9}" srcOrd="0" destOrd="0" presId="urn:microsoft.com/office/officeart/2008/layout/LinedList"/>
    <dgm:cxn modelId="{E826ABF4-DC30-41CA-86D6-4D643E11F0B8}" type="presOf" srcId="{31D8F33D-10EF-443E-AC47-4CE03DF044D9}" destId="{0AE01593-98AA-4B68-910B-C850AEDBE5FB}" srcOrd="0" destOrd="0" presId="urn:microsoft.com/office/officeart/2008/layout/LinedList"/>
    <dgm:cxn modelId="{4E8DE2DA-D8CA-42DA-90A9-AFACAE0DF970}" srcId="{1D4E6FD5-B254-4C5D-8ABA-B5FF55A3E05E}" destId="{5155D5B4-9804-43D3-AB33-19EF61ADD94C}" srcOrd="5" destOrd="0" parTransId="{C4DCACC9-6538-47E2-963D-32475CC0C9BA}" sibTransId="{BAFC2BF2-E5B6-44A5-93DE-5CCCD1642C5A}"/>
    <dgm:cxn modelId="{17E9065B-B100-4C34-AF73-7BAC7B42BFFD}" type="presOf" srcId="{5155D5B4-9804-43D3-AB33-19EF61ADD94C}" destId="{622B9B89-3549-4687-9ABD-8EF70F4DC08E}" srcOrd="0" destOrd="0" presId="urn:microsoft.com/office/officeart/2008/layout/LinedList"/>
    <dgm:cxn modelId="{6C710E6E-37F2-4CBD-82A0-B99CB30B28B1}" srcId="{1D4E6FD5-B254-4C5D-8ABA-B5FF55A3E05E}" destId="{31D8F33D-10EF-443E-AC47-4CE03DF044D9}" srcOrd="4" destOrd="0" parTransId="{98CFD654-F985-48DB-B957-20AF346B8D1C}" sibTransId="{2B48F5EF-06E7-41B4-9FFC-91B25581CAB9}"/>
    <dgm:cxn modelId="{BB17C88F-0AD5-4D38-9460-BD8779841610}" type="presOf" srcId="{6CE4E5EA-906E-4479-A072-19B2EC808A26}" destId="{8BB278C3-FE7A-445A-BFF6-F0987300DEF0}" srcOrd="0" destOrd="0" presId="urn:microsoft.com/office/officeart/2008/layout/LinedList"/>
    <dgm:cxn modelId="{EE1781F1-A724-4B70-9C6B-A70648DD50CE}" srcId="{1D4E6FD5-B254-4C5D-8ABA-B5FF55A3E05E}" destId="{4C8C9C3B-BA34-4E5F-8519-95F02836599C}" srcOrd="3" destOrd="0" parTransId="{BD8BD7F3-5071-4A2D-94EE-3D2A458FB5CA}" sibTransId="{B68EE3CD-BD19-4ADF-B03B-31665D7B2AC0}"/>
    <dgm:cxn modelId="{F98FBC3C-688E-402A-8CAC-C3FBFFBCC1DD}" type="presOf" srcId="{578B392B-25A5-45BB-9D9A-C86343BDD5E4}" destId="{9947B9CC-92C3-4D1E-A414-1F20671E877D}" srcOrd="0" destOrd="0" presId="urn:microsoft.com/office/officeart/2008/layout/LinedList"/>
    <dgm:cxn modelId="{90D94062-6EFA-4DE8-88EF-3EF7681B66EE}" type="presOf" srcId="{4C8C9C3B-BA34-4E5F-8519-95F02836599C}" destId="{03D9DE07-CCAF-46E0-9A87-E91212C3DC51}" srcOrd="0" destOrd="0" presId="urn:microsoft.com/office/officeart/2008/layout/LinedList"/>
    <dgm:cxn modelId="{9F29EE6E-E153-4FD5-A465-84A6C51FE67F}" type="presOf" srcId="{A18AD031-42D7-4FEE-AF46-BC1BA9492BAC}" destId="{1A625A54-2AA8-4AE6-B8C4-1B76837A0552}" srcOrd="0" destOrd="0" presId="urn:microsoft.com/office/officeart/2008/layout/LinedList"/>
    <dgm:cxn modelId="{83B8F91C-B961-4D76-889C-35944D8FFDC5}" srcId="{1D4E6FD5-B254-4C5D-8ABA-B5FF55A3E05E}" destId="{66CF4113-3D7F-4E4A-BF7C-5FBECB335322}" srcOrd="2" destOrd="0" parTransId="{1F80E9F4-0D5F-40D2-A1A9-EC7B6E201AA2}" sibTransId="{7E27E5D8-A5B7-474B-88E6-7A8411D4B873}"/>
    <dgm:cxn modelId="{91E1572A-E7E9-4530-9ADB-81E8FA6566C4}" srcId="{1D4E6FD5-B254-4C5D-8ABA-B5FF55A3E05E}" destId="{578B392B-25A5-45BB-9D9A-C86343BDD5E4}" srcOrd="6" destOrd="0" parTransId="{DA62743C-BF01-4D65-8AFA-332211357260}" sibTransId="{3B8CCC27-BB19-4D62-83B4-241E8A1285BC}"/>
    <dgm:cxn modelId="{F2DDC1E8-540B-4847-9677-8EC71FAE37EC}" type="presOf" srcId="{1D4E6FD5-B254-4C5D-8ABA-B5FF55A3E05E}" destId="{D5292852-95E1-4A6A-9F45-59664BB5BDE0}" srcOrd="0" destOrd="0" presId="urn:microsoft.com/office/officeart/2008/layout/LinedList"/>
    <dgm:cxn modelId="{6F4775C0-2A14-476A-95B2-571FAE2D87D2}" srcId="{1D4E6FD5-B254-4C5D-8ABA-B5FF55A3E05E}" destId="{A18AD031-42D7-4FEE-AF46-BC1BA9492BAC}" srcOrd="1" destOrd="0" parTransId="{CC3466FA-4047-406E-BA54-21487ED923FD}" sibTransId="{C030F29B-070B-4D5D-B0D7-95C2AF6C1BA0}"/>
    <dgm:cxn modelId="{790A3504-2F4B-4732-9387-02BB348067C8}" type="presParOf" srcId="{D5292852-95E1-4A6A-9F45-59664BB5BDE0}" destId="{1B420B2F-5E1C-4E35-B5A1-53AD6BC4BFEC}" srcOrd="0" destOrd="0" presId="urn:microsoft.com/office/officeart/2008/layout/LinedList"/>
    <dgm:cxn modelId="{6B448274-43C4-4E78-9DE9-2817C3134BDB}" type="presParOf" srcId="{D5292852-95E1-4A6A-9F45-59664BB5BDE0}" destId="{76E1C045-D393-43D0-A5EB-AE70935D071F}" srcOrd="1" destOrd="0" presId="urn:microsoft.com/office/officeart/2008/layout/LinedList"/>
    <dgm:cxn modelId="{2B41ADAB-DB03-4879-A541-77377BFC061E}" type="presParOf" srcId="{76E1C045-D393-43D0-A5EB-AE70935D071F}" destId="{8BB278C3-FE7A-445A-BFF6-F0987300DEF0}" srcOrd="0" destOrd="0" presId="urn:microsoft.com/office/officeart/2008/layout/LinedList"/>
    <dgm:cxn modelId="{CAEC74DB-AFFA-4D6A-9009-4AA807512197}" type="presParOf" srcId="{76E1C045-D393-43D0-A5EB-AE70935D071F}" destId="{3EB25D4F-A9EF-44EB-A1C4-CBDB665E608A}" srcOrd="1" destOrd="0" presId="urn:microsoft.com/office/officeart/2008/layout/LinedList"/>
    <dgm:cxn modelId="{15C3305E-CC1C-47F9-889E-0FABAD62796F}" type="presParOf" srcId="{D5292852-95E1-4A6A-9F45-59664BB5BDE0}" destId="{F208254C-A09E-437C-A25E-6A62F0502E71}" srcOrd="2" destOrd="0" presId="urn:microsoft.com/office/officeart/2008/layout/LinedList"/>
    <dgm:cxn modelId="{04468618-823C-42A2-80C0-A2B91694C3AE}" type="presParOf" srcId="{D5292852-95E1-4A6A-9F45-59664BB5BDE0}" destId="{C44EDF23-6CD4-4325-882D-AF4A1DB429A2}" srcOrd="3" destOrd="0" presId="urn:microsoft.com/office/officeart/2008/layout/LinedList"/>
    <dgm:cxn modelId="{573537E2-DB19-417B-8C82-22460E0A7D60}" type="presParOf" srcId="{C44EDF23-6CD4-4325-882D-AF4A1DB429A2}" destId="{1A625A54-2AA8-4AE6-B8C4-1B76837A0552}" srcOrd="0" destOrd="0" presId="urn:microsoft.com/office/officeart/2008/layout/LinedList"/>
    <dgm:cxn modelId="{C99EB1F1-5315-44C2-8B4B-752D20D784CE}" type="presParOf" srcId="{C44EDF23-6CD4-4325-882D-AF4A1DB429A2}" destId="{2DFCC356-0B1A-477E-B3D3-E6F6588555E7}" srcOrd="1" destOrd="0" presId="urn:microsoft.com/office/officeart/2008/layout/LinedList"/>
    <dgm:cxn modelId="{550FA27F-BB06-4AA3-A5FD-F747E27E21EF}" type="presParOf" srcId="{D5292852-95E1-4A6A-9F45-59664BB5BDE0}" destId="{4A457A34-466B-48D7-AEFA-67A8C6578285}" srcOrd="4" destOrd="0" presId="urn:microsoft.com/office/officeart/2008/layout/LinedList"/>
    <dgm:cxn modelId="{2D36BEDB-570C-4F63-B01A-1347169C880B}" type="presParOf" srcId="{D5292852-95E1-4A6A-9F45-59664BB5BDE0}" destId="{75979A7A-0BB1-49BC-96DA-46DB4EFDA973}" srcOrd="5" destOrd="0" presId="urn:microsoft.com/office/officeart/2008/layout/LinedList"/>
    <dgm:cxn modelId="{9FC148C9-CD87-42E3-92E5-7ECFF93376A8}" type="presParOf" srcId="{75979A7A-0BB1-49BC-96DA-46DB4EFDA973}" destId="{A84F5022-8682-4C4A-94CE-AF48AB908BA9}" srcOrd="0" destOrd="0" presId="urn:microsoft.com/office/officeart/2008/layout/LinedList"/>
    <dgm:cxn modelId="{7FC98C5C-AC5A-4454-970C-3817AC7F24AB}" type="presParOf" srcId="{75979A7A-0BB1-49BC-96DA-46DB4EFDA973}" destId="{F5B6DC71-7B16-474E-8126-172F793947FF}" srcOrd="1" destOrd="0" presId="urn:microsoft.com/office/officeart/2008/layout/LinedList"/>
    <dgm:cxn modelId="{AD8711EB-4CBC-4B66-B82F-21D1137BA493}" type="presParOf" srcId="{D5292852-95E1-4A6A-9F45-59664BB5BDE0}" destId="{6155A7A6-0647-49A5-84DB-73C7D41DBAA5}" srcOrd="6" destOrd="0" presId="urn:microsoft.com/office/officeart/2008/layout/LinedList"/>
    <dgm:cxn modelId="{EC9245F0-481E-4AF3-982E-A14C216AF122}" type="presParOf" srcId="{D5292852-95E1-4A6A-9F45-59664BB5BDE0}" destId="{140E3AE5-D46A-45FF-B68C-B29ED6C7AC56}" srcOrd="7" destOrd="0" presId="urn:microsoft.com/office/officeart/2008/layout/LinedList"/>
    <dgm:cxn modelId="{1E2D862B-917E-484C-BF8E-830F702B738D}" type="presParOf" srcId="{140E3AE5-D46A-45FF-B68C-B29ED6C7AC56}" destId="{03D9DE07-CCAF-46E0-9A87-E91212C3DC51}" srcOrd="0" destOrd="0" presId="urn:microsoft.com/office/officeart/2008/layout/LinedList"/>
    <dgm:cxn modelId="{747988A3-6C86-4150-9E2F-6D56CA049542}" type="presParOf" srcId="{140E3AE5-D46A-45FF-B68C-B29ED6C7AC56}" destId="{7178D664-0E88-425D-A63E-EA393BC43C69}" srcOrd="1" destOrd="0" presId="urn:microsoft.com/office/officeart/2008/layout/LinedList"/>
    <dgm:cxn modelId="{7216E498-26CA-4305-9947-B62AC294415A}" type="presParOf" srcId="{D5292852-95E1-4A6A-9F45-59664BB5BDE0}" destId="{170366F4-D373-4763-B303-6B140EB1B819}" srcOrd="8" destOrd="0" presId="urn:microsoft.com/office/officeart/2008/layout/LinedList"/>
    <dgm:cxn modelId="{4943F2B7-BAB6-406A-B3E7-72F411251F9C}" type="presParOf" srcId="{D5292852-95E1-4A6A-9F45-59664BB5BDE0}" destId="{A98D643A-AB5A-46A8-B1B7-51795769DCDD}" srcOrd="9" destOrd="0" presId="urn:microsoft.com/office/officeart/2008/layout/LinedList"/>
    <dgm:cxn modelId="{D172E92A-8AFC-4830-84D2-4C179AE205E3}" type="presParOf" srcId="{A98D643A-AB5A-46A8-B1B7-51795769DCDD}" destId="{0AE01593-98AA-4B68-910B-C850AEDBE5FB}" srcOrd="0" destOrd="0" presId="urn:microsoft.com/office/officeart/2008/layout/LinedList"/>
    <dgm:cxn modelId="{685AED67-B4EA-441D-8754-763824D0427C}" type="presParOf" srcId="{A98D643A-AB5A-46A8-B1B7-51795769DCDD}" destId="{CC4F3837-2454-473A-9B85-A0BF392B541B}" srcOrd="1" destOrd="0" presId="urn:microsoft.com/office/officeart/2008/layout/LinedList"/>
    <dgm:cxn modelId="{AC6876E6-608F-4A6C-ABD9-13BA7BA5FC03}" type="presParOf" srcId="{D5292852-95E1-4A6A-9F45-59664BB5BDE0}" destId="{57668F66-2AC8-4B97-A4A7-127E643EC8D4}" srcOrd="10" destOrd="0" presId="urn:microsoft.com/office/officeart/2008/layout/LinedList"/>
    <dgm:cxn modelId="{40381DD3-1D65-4A59-8152-77427A8FEDA5}" type="presParOf" srcId="{D5292852-95E1-4A6A-9F45-59664BB5BDE0}" destId="{86425243-80DE-4D80-9B79-C57B5E7C30C6}" srcOrd="11" destOrd="0" presId="urn:microsoft.com/office/officeart/2008/layout/LinedList"/>
    <dgm:cxn modelId="{80CAE9A8-23C8-4307-8AAE-D4530F9042A4}" type="presParOf" srcId="{86425243-80DE-4D80-9B79-C57B5E7C30C6}" destId="{622B9B89-3549-4687-9ABD-8EF70F4DC08E}" srcOrd="0" destOrd="0" presId="urn:microsoft.com/office/officeart/2008/layout/LinedList"/>
    <dgm:cxn modelId="{AFFF70A5-1718-47B9-AB73-01434E2AB5A8}" type="presParOf" srcId="{86425243-80DE-4D80-9B79-C57B5E7C30C6}" destId="{8003D2CB-DC2A-4886-AAC6-34E34D2FB332}" srcOrd="1" destOrd="0" presId="urn:microsoft.com/office/officeart/2008/layout/LinedList"/>
    <dgm:cxn modelId="{7A5AE35D-FE7C-437B-88F4-FA6AFB6E380A}" type="presParOf" srcId="{D5292852-95E1-4A6A-9F45-59664BB5BDE0}" destId="{1B615F95-7291-4D72-9F3A-6A5E5439EE43}" srcOrd="12" destOrd="0" presId="urn:microsoft.com/office/officeart/2008/layout/LinedList"/>
    <dgm:cxn modelId="{4A396D74-4D76-469F-835A-F9240D2CACD5}" type="presParOf" srcId="{D5292852-95E1-4A6A-9F45-59664BB5BDE0}" destId="{71AA941A-46B4-4BDB-88B4-033756BC07E0}" srcOrd="13" destOrd="0" presId="urn:microsoft.com/office/officeart/2008/layout/LinedList"/>
    <dgm:cxn modelId="{06F44826-1324-4450-8E60-F0FBFFB53D18}" type="presParOf" srcId="{71AA941A-46B4-4BDB-88B4-033756BC07E0}" destId="{9947B9CC-92C3-4D1E-A414-1F20671E877D}" srcOrd="0" destOrd="0" presId="urn:microsoft.com/office/officeart/2008/layout/LinedList"/>
    <dgm:cxn modelId="{5F1DBCAF-AA1E-40CF-9AB4-EF5B8A234778}" type="presParOf" srcId="{71AA941A-46B4-4BDB-88B4-033756BC07E0}" destId="{E29187F0-9762-49BF-8694-73D4A5C968F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420B2F-5E1C-4E35-B5A1-53AD6BC4BFEC}">
      <dsp:nvSpPr>
        <dsp:cNvPr id="0" name=""/>
        <dsp:cNvSpPr/>
      </dsp:nvSpPr>
      <dsp:spPr>
        <a:xfrm>
          <a:off x="0" y="247"/>
          <a:ext cx="9093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B278C3-FE7A-445A-BFF6-F0987300DEF0}">
      <dsp:nvSpPr>
        <dsp:cNvPr id="0" name=""/>
        <dsp:cNvSpPr/>
      </dsp:nvSpPr>
      <dsp:spPr>
        <a:xfrm>
          <a:off x="0" y="247"/>
          <a:ext cx="9093200" cy="290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- </a:t>
          </a:r>
          <a:r>
            <a:rPr lang="es-ES" sz="1800" kern="1200" dirty="0">
              <a:hlinkClick xmlns:r="http://schemas.openxmlformats.org/officeDocument/2006/relationships" r:id="rId1"/>
            </a:rPr>
            <a:t>Nota de corte de Medicina en Zaragoza </a:t>
          </a:r>
          <a:r>
            <a:rPr lang="es-ES" sz="1800" kern="1200" dirty="0"/>
            <a:t>: 12,900</a:t>
          </a:r>
          <a:endParaRPr lang="en-US" sz="1800" kern="1200" dirty="0"/>
        </a:p>
      </dsp:txBody>
      <dsp:txXfrm>
        <a:off x="0" y="247"/>
        <a:ext cx="9093200" cy="290118"/>
      </dsp:txXfrm>
    </dsp:sp>
    <dsp:sp modelId="{F208254C-A09E-437C-A25E-6A62F0502E71}">
      <dsp:nvSpPr>
        <dsp:cNvPr id="0" name=""/>
        <dsp:cNvSpPr/>
      </dsp:nvSpPr>
      <dsp:spPr>
        <a:xfrm>
          <a:off x="0" y="290366"/>
          <a:ext cx="9093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625A54-2AA8-4AE6-B8C4-1B76837A0552}">
      <dsp:nvSpPr>
        <dsp:cNvPr id="0" name=""/>
        <dsp:cNvSpPr/>
      </dsp:nvSpPr>
      <dsp:spPr>
        <a:xfrm>
          <a:off x="0" y="290366"/>
          <a:ext cx="9093200" cy="290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- Tiene que hacer PCE </a:t>
          </a:r>
          <a:endParaRPr lang="en-US" sz="1800" kern="1200" dirty="0"/>
        </a:p>
      </dsp:txBody>
      <dsp:txXfrm>
        <a:off x="0" y="290366"/>
        <a:ext cx="9093200" cy="290118"/>
      </dsp:txXfrm>
    </dsp:sp>
    <dsp:sp modelId="{4A457A34-466B-48D7-AEFA-67A8C6578285}">
      <dsp:nvSpPr>
        <dsp:cNvPr id="0" name=""/>
        <dsp:cNvSpPr/>
      </dsp:nvSpPr>
      <dsp:spPr>
        <a:xfrm>
          <a:off x="0" y="580484"/>
          <a:ext cx="9093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4F5022-8682-4C4A-94CE-AF48AB908BA9}">
      <dsp:nvSpPr>
        <dsp:cNvPr id="0" name=""/>
        <dsp:cNvSpPr/>
      </dsp:nvSpPr>
      <dsp:spPr>
        <a:xfrm>
          <a:off x="0" y="580484"/>
          <a:ext cx="9093200" cy="290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- </a:t>
          </a:r>
          <a:r>
            <a:rPr lang="es-ES" sz="1800" kern="1200" dirty="0">
              <a:hlinkClick xmlns:r="http://schemas.openxmlformats.org/officeDocument/2006/relationships" r:id="rId2"/>
            </a:rPr>
            <a:t>Consulta las tablas de ponderaciones </a:t>
          </a:r>
          <a:r>
            <a:rPr lang="es-ES" sz="1800" kern="1200" dirty="0"/>
            <a:t>y ponderan 0.2 Biología y Química</a:t>
          </a:r>
          <a:endParaRPr lang="en-US" sz="1800" kern="1200" dirty="0"/>
        </a:p>
      </dsp:txBody>
      <dsp:txXfrm>
        <a:off x="0" y="580484"/>
        <a:ext cx="9093200" cy="290118"/>
      </dsp:txXfrm>
    </dsp:sp>
    <dsp:sp modelId="{6155A7A6-0647-49A5-84DB-73C7D41DBAA5}">
      <dsp:nvSpPr>
        <dsp:cNvPr id="0" name=""/>
        <dsp:cNvSpPr/>
      </dsp:nvSpPr>
      <dsp:spPr>
        <a:xfrm>
          <a:off x="0" y="870603"/>
          <a:ext cx="9093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D9DE07-CCAF-46E0-9A87-E91212C3DC51}">
      <dsp:nvSpPr>
        <dsp:cNvPr id="0" name=""/>
        <dsp:cNvSpPr/>
      </dsp:nvSpPr>
      <dsp:spPr>
        <a:xfrm>
          <a:off x="0" y="870603"/>
          <a:ext cx="9093200" cy="290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/>
            <a:t>- </a:t>
          </a:r>
          <a:r>
            <a:rPr lang="es-ES" sz="1800" kern="1200" dirty="0"/>
            <a:t>Hace los PCE y obtiene un 10 en Biología y un 9 en Química</a:t>
          </a:r>
          <a:endParaRPr lang="en-US" sz="1800" kern="1200" dirty="0"/>
        </a:p>
      </dsp:txBody>
      <dsp:txXfrm>
        <a:off x="0" y="870603"/>
        <a:ext cx="9093200" cy="290118"/>
      </dsp:txXfrm>
    </dsp:sp>
    <dsp:sp modelId="{170366F4-D373-4763-B303-6B140EB1B819}">
      <dsp:nvSpPr>
        <dsp:cNvPr id="0" name=""/>
        <dsp:cNvSpPr/>
      </dsp:nvSpPr>
      <dsp:spPr>
        <a:xfrm>
          <a:off x="0" y="1160721"/>
          <a:ext cx="9093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E01593-98AA-4B68-910B-C850AEDBE5FB}">
      <dsp:nvSpPr>
        <dsp:cNvPr id="0" name=""/>
        <dsp:cNvSpPr/>
      </dsp:nvSpPr>
      <dsp:spPr>
        <a:xfrm>
          <a:off x="0" y="1160721"/>
          <a:ext cx="9093200" cy="290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- Cálculo de su nota de admisión: 9 de bachillerato + 10x0,2 + 9x0,2 </a:t>
          </a:r>
          <a:endParaRPr lang="en-US" sz="1800" kern="1200" dirty="0"/>
        </a:p>
      </dsp:txBody>
      <dsp:txXfrm>
        <a:off x="0" y="1160721"/>
        <a:ext cx="9093200" cy="290118"/>
      </dsp:txXfrm>
    </dsp:sp>
    <dsp:sp modelId="{57668F66-2AC8-4B97-A4A7-127E643EC8D4}">
      <dsp:nvSpPr>
        <dsp:cNvPr id="0" name=""/>
        <dsp:cNvSpPr/>
      </dsp:nvSpPr>
      <dsp:spPr>
        <a:xfrm>
          <a:off x="0" y="1450840"/>
          <a:ext cx="9093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2B9B89-3549-4687-9ABD-8EF70F4DC08E}">
      <dsp:nvSpPr>
        <dsp:cNvPr id="0" name=""/>
        <dsp:cNvSpPr/>
      </dsp:nvSpPr>
      <dsp:spPr>
        <a:xfrm>
          <a:off x="0" y="1450840"/>
          <a:ext cx="9093200" cy="290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                                                                          9      +      2     + 1,8 = 12,800</a:t>
          </a:r>
          <a:endParaRPr lang="en-US" sz="1800" kern="1200" dirty="0"/>
        </a:p>
      </dsp:txBody>
      <dsp:txXfrm>
        <a:off x="0" y="1450840"/>
        <a:ext cx="9093200" cy="290118"/>
      </dsp:txXfrm>
    </dsp:sp>
    <dsp:sp modelId="{1B615F95-7291-4D72-9F3A-6A5E5439EE43}">
      <dsp:nvSpPr>
        <dsp:cNvPr id="0" name=""/>
        <dsp:cNvSpPr/>
      </dsp:nvSpPr>
      <dsp:spPr>
        <a:xfrm>
          <a:off x="0" y="1740958"/>
          <a:ext cx="9093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47B9CC-92C3-4D1E-A414-1F20671E877D}">
      <dsp:nvSpPr>
        <dsp:cNvPr id="0" name=""/>
        <dsp:cNvSpPr/>
      </dsp:nvSpPr>
      <dsp:spPr>
        <a:xfrm>
          <a:off x="0" y="1740958"/>
          <a:ext cx="9093200" cy="290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- Vuelve a consultar </a:t>
          </a:r>
          <a:r>
            <a:rPr lang="es-ES" sz="1800" kern="1200" dirty="0">
              <a:hlinkClick xmlns:r="http://schemas.openxmlformats.org/officeDocument/2006/relationships" r:id="rId1"/>
            </a:rPr>
            <a:t>Notas de corte </a:t>
          </a:r>
          <a:r>
            <a:rPr lang="es-ES" sz="1800" kern="1200" dirty="0"/>
            <a:t> y se replantea la ciudad donde va a estudiar</a:t>
          </a:r>
          <a:endParaRPr lang="en-US" sz="1800" kern="1200" dirty="0"/>
        </a:p>
      </dsp:txBody>
      <dsp:txXfrm>
        <a:off x="0" y="1740958"/>
        <a:ext cx="9093200" cy="2901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295C4C-8840-4F6C-91A5-C55478F9B82E}" type="datetimeFigureOut">
              <a:rPr lang="es-PE" smtClean="0"/>
              <a:t>20/12/2023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81E32-9552-4271-98DC-964247F79423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05245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090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05D44A17-6F48-4276-AD53-B8168BC328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7950" y="245651"/>
            <a:ext cx="10544391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rgbClr val="C60B1E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70" name="Grupo 69"/>
          <p:cNvGrpSpPr/>
          <p:nvPr userDrawn="1"/>
        </p:nvGrpSpPr>
        <p:grpSpPr>
          <a:xfrm>
            <a:off x="-36513" y="11113"/>
            <a:ext cx="12228513" cy="827087"/>
            <a:chOff x="-36513" y="11113"/>
            <a:chExt cx="13176251" cy="860425"/>
          </a:xfrm>
        </p:grpSpPr>
        <p:grpSp>
          <p:nvGrpSpPr>
            <p:cNvPr id="68" name="Grupo 67"/>
            <p:cNvGrpSpPr/>
            <p:nvPr userDrawn="1"/>
          </p:nvGrpSpPr>
          <p:grpSpPr>
            <a:xfrm>
              <a:off x="-36513" y="11113"/>
              <a:ext cx="3859213" cy="860425"/>
              <a:chOff x="-36513" y="11113"/>
              <a:chExt cx="3859213" cy="860425"/>
            </a:xfrm>
          </p:grpSpPr>
          <p:sp>
            <p:nvSpPr>
              <p:cNvPr id="48" name="Freeform 5"/>
              <p:cNvSpPr>
                <a:spLocks/>
              </p:cNvSpPr>
              <p:nvPr userDrawn="1"/>
            </p:nvSpPr>
            <p:spPr bwMode="auto">
              <a:xfrm>
                <a:off x="3538537" y="17463"/>
                <a:ext cx="284163" cy="322263"/>
              </a:xfrm>
              <a:custGeom>
                <a:avLst/>
                <a:gdLst>
                  <a:gd name="T0" fmla="*/ 0 w 179"/>
                  <a:gd name="T1" fmla="*/ 94 h 203"/>
                  <a:gd name="T2" fmla="*/ 179 w 179"/>
                  <a:gd name="T3" fmla="*/ 0 h 203"/>
                  <a:gd name="T4" fmla="*/ 170 w 179"/>
                  <a:gd name="T5" fmla="*/ 203 h 203"/>
                  <a:gd name="T6" fmla="*/ 0 w 179"/>
                  <a:gd name="T7" fmla="*/ 94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9" h="203">
                    <a:moveTo>
                      <a:pt x="0" y="94"/>
                    </a:moveTo>
                    <a:lnTo>
                      <a:pt x="179" y="0"/>
                    </a:lnTo>
                    <a:lnTo>
                      <a:pt x="170" y="203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C60B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9" name="Freeform 6"/>
              <p:cNvSpPr>
                <a:spLocks/>
              </p:cNvSpPr>
              <p:nvPr userDrawn="1"/>
            </p:nvSpPr>
            <p:spPr bwMode="auto">
              <a:xfrm>
                <a:off x="1771650" y="565150"/>
                <a:ext cx="319088" cy="292100"/>
              </a:xfrm>
              <a:custGeom>
                <a:avLst/>
                <a:gdLst>
                  <a:gd name="T0" fmla="*/ 0 w 201"/>
                  <a:gd name="T1" fmla="*/ 20 h 184"/>
                  <a:gd name="T2" fmla="*/ 201 w 201"/>
                  <a:gd name="T3" fmla="*/ 0 h 184"/>
                  <a:gd name="T4" fmla="*/ 117 w 201"/>
                  <a:gd name="T5" fmla="*/ 184 h 184"/>
                  <a:gd name="T6" fmla="*/ 0 w 201"/>
                  <a:gd name="T7" fmla="*/ 2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1" h="184">
                    <a:moveTo>
                      <a:pt x="0" y="20"/>
                    </a:moveTo>
                    <a:lnTo>
                      <a:pt x="201" y="0"/>
                    </a:lnTo>
                    <a:lnTo>
                      <a:pt x="117" y="184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C60B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0" name="Freeform 7"/>
              <p:cNvSpPr>
                <a:spLocks/>
              </p:cNvSpPr>
              <p:nvPr userDrawn="1"/>
            </p:nvSpPr>
            <p:spPr bwMode="auto">
              <a:xfrm>
                <a:off x="2235200" y="485775"/>
                <a:ext cx="314325" cy="306388"/>
              </a:xfrm>
              <a:custGeom>
                <a:avLst/>
                <a:gdLst>
                  <a:gd name="T0" fmla="*/ 0 w 198"/>
                  <a:gd name="T1" fmla="*/ 37 h 193"/>
                  <a:gd name="T2" fmla="*/ 198 w 198"/>
                  <a:gd name="T3" fmla="*/ 0 h 193"/>
                  <a:gd name="T4" fmla="*/ 131 w 198"/>
                  <a:gd name="T5" fmla="*/ 193 h 193"/>
                  <a:gd name="T6" fmla="*/ 0 w 198"/>
                  <a:gd name="T7" fmla="*/ 37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8" h="193">
                    <a:moveTo>
                      <a:pt x="0" y="37"/>
                    </a:moveTo>
                    <a:lnTo>
                      <a:pt x="198" y="0"/>
                    </a:lnTo>
                    <a:lnTo>
                      <a:pt x="131" y="193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1" name="Freeform 8"/>
              <p:cNvSpPr>
                <a:spLocks/>
              </p:cNvSpPr>
              <p:nvPr userDrawn="1"/>
            </p:nvSpPr>
            <p:spPr bwMode="auto">
              <a:xfrm>
                <a:off x="2690812" y="374650"/>
                <a:ext cx="307975" cy="312738"/>
              </a:xfrm>
              <a:custGeom>
                <a:avLst/>
                <a:gdLst>
                  <a:gd name="T0" fmla="*/ 0 w 194"/>
                  <a:gd name="T1" fmla="*/ 50 h 197"/>
                  <a:gd name="T2" fmla="*/ 194 w 194"/>
                  <a:gd name="T3" fmla="*/ 0 h 197"/>
                  <a:gd name="T4" fmla="*/ 138 w 194"/>
                  <a:gd name="T5" fmla="*/ 197 h 197"/>
                  <a:gd name="T6" fmla="*/ 0 w 194"/>
                  <a:gd name="T7" fmla="*/ 5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4" h="197">
                    <a:moveTo>
                      <a:pt x="0" y="50"/>
                    </a:moveTo>
                    <a:lnTo>
                      <a:pt x="194" y="0"/>
                    </a:lnTo>
                    <a:lnTo>
                      <a:pt x="138" y="197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60B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2" name="Freeform 9"/>
              <p:cNvSpPr>
                <a:spLocks/>
              </p:cNvSpPr>
              <p:nvPr userDrawn="1"/>
            </p:nvSpPr>
            <p:spPr bwMode="auto">
              <a:xfrm>
                <a:off x="3130550" y="215900"/>
                <a:ext cx="301625" cy="319088"/>
              </a:xfrm>
              <a:custGeom>
                <a:avLst/>
                <a:gdLst>
                  <a:gd name="T0" fmla="*/ 0 w 190"/>
                  <a:gd name="T1" fmla="*/ 72 h 201"/>
                  <a:gd name="T2" fmla="*/ 190 w 190"/>
                  <a:gd name="T3" fmla="*/ 0 h 201"/>
                  <a:gd name="T4" fmla="*/ 157 w 190"/>
                  <a:gd name="T5" fmla="*/ 201 h 201"/>
                  <a:gd name="T6" fmla="*/ 0 w 190"/>
                  <a:gd name="T7" fmla="*/ 7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0" h="201">
                    <a:moveTo>
                      <a:pt x="0" y="72"/>
                    </a:moveTo>
                    <a:lnTo>
                      <a:pt x="190" y="0"/>
                    </a:lnTo>
                    <a:lnTo>
                      <a:pt x="157" y="201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3" name="Freeform 10"/>
              <p:cNvSpPr>
                <a:spLocks/>
              </p:cNvSpPr>
              <p:nvPr userDrawn="1"/>
            </p:nvSpPr>
            <p:spPr bwMode="auto">
              <a:xfrm>
                <a:off x="-33338" y="354013"/>
                <a:ext cx="309563" cy="315913"/>
              </a:xfrm>
              <a:custGeom>
                <a:avLst/>
                <a:gdLst>
                  <a:gd name="T0" fmla="*/ 195 w 195"/>
                  <a:gd name="T1" fmla="*/ 59 h 199"/>
                  <a:gd name="T2" fmla="*/ 0 w 195"/>
                  <a:gd name="T3" fmla="*/ 0 h 199"/>
                  <a:gd name="T4" fmla="*/ 41 w 195"/>
                  <a:gd name="T5" fmla="*/ 199 h 199"/>
                  <a:gd name="T6" fmla="*/ 195 w 195"/>
                  <a:gd name="T7" fmla="*/ 59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5" h="199">
                    <a:moveTo>
                      <a:pt x="195" y="59"/>
                    </a:moveTo>
                    <a:lnTo>
                      <a:pt x="0" y="0"/>
                    </a:lnTo>
                    <a:lnTo>
                      <a:pt x="41" y="199"/>
                    </a:lnTo>
                    <a:lnTo>
                      <a:pt x="195" y="59"/>
                    </a:lnTo>
                    <a:close/>
                  </a:path>
                </a:pathLst>
              </a:custGeom>
              <a:solidFill>
                <a:srgbClr val="C60B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4" name="Freeform 11"/>
              <p:cNvSpPr>
                <a:spLocks/>
              </p:cNvSpPr>
              <p:nvPr userDrawn="1"/>
            </p:nvSpPr>
            <p:spPr bwMode="auto">
              <a:xfrm>
                <a:off x="1301750" y="590550"/>
                <a:ext cx="322263" cy="280988"/>
              </a:xfrm>
              <a:custGeom>
                <a:avLst/>
                <a:gdLst>
                  <a:gd name="T0" fmla="*/ 203 w 203"/>
                  <a:gd name="T1" fmla="*/ 4 h 177"/>
                  <a:gd name="T2" fmla="*/ 0 w 203"/>
                  <a:gd name="T3" fmla="*/ 0 h 177"/>
                  <a:gd name="T4" fmla="*/ 99 w 203"/>
                  <a:gd name="T5" fmla="*/ 177 h 177"/>
                  <a:gd name="T6" fmla="*/ 203 w 203"/>
                  <a:gd name="T7" fmla="*/ 4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3" h="177">
                    <a:moveTo>
                      <a:pt x="203" y="4"/>
                    </a:moveTo>
                    <a:lnTo>
                      <a:pt x="0" y="0"/>
                    </a:lnTo>
                    <a:lnTo>
                      <a:pt x="99" y="177"/>
                    </a:lnTo>
                    <a:lnTo>
                      <a:pt x="203" y="4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5" name="Freeform 12"/>
              <p:cNvSpPr>
                <a:spLocks/>
              </p:cNvSpPr>
              <p:nvPr userDrawn="1"/>
            </p:nvSpPr>
            <p:spPr bwMode="auto">
              <a:xfrm>
                <a:off x="841375" y="558800"/>
                <a:ext cx="319088" cy="292100"/>
              </a:xfrm>
              <a:custGeom>
                <a:avLst/>
                <a:gdLst>
                  <a:gd name="T0" fmla="*/ 201 w 201"/>
                  <a:gd name="T1" fmla="*/ 15 h 184"/>
                  <a:gd name="T2" fmla="*/ 0 w 201"/>
                  <a:gd name="T3" fmla="*/ 0 h 184"/>
                  <a:gd name="T4" fmla="*/ 87 w 201"/>
                  <a:gd name="T5" fmla="*/ 184 h 184"/>
                  <a:gd name="T6" fmla="*/ 201 w 201"/>
                  <a:gd name="T7" fmla="*/ 15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1" h="184">
                    <a:moveTo>
                      <a:pt x="201" y="15"/>
                    </a:moveTo>
                    <a:lnTo>
                      <a:pt x="0" y="0"/>
                    </a:lnTo>
                    <a:lnTo>
                      <a:pt x="87" y="184"/>
                    </a:lnTo>
                    <a:lnTo>
                      <a:pt x="201" y="15"/>
                    </a:lnTo>
                    <a:close/>
                  </a:path>
                </a:pathLst>
              </a:custGeom>
              <a:solidFill>
                <a:srgbClr val="C60B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6" name="Freeform 13"/>
              <p:cNvSpPr>
                <a:spLocks/>
              </p:cNvSpPr>
              <p:nvPr userDrawn="1"/>
            </p:nvSpPr>
            <p:spPr bwMode="auto">
              <a:xfrm>
                <a:off x="388937" y="479425"/>
                <a:ext cx="315913" cy="304800"/>
              </a:xfrm>
              <a:custGeom>
                <a:avLst/>
                <a:gdLst>
                  <a:gd name="T0" fmla="*/ 199 w 199"/>
                  <a:gd name="T1" fmla="*/ 39 h 192"/>
                  <a:gd name="T2" fmla="*/ 0 w 199"/>
                  <a:gd name="T3" fmla="*/ 0 h 192"/>
                  <a:gd name="T4" fmla="*/ 67 w 199"/>
                  <a:gd name="T5" fmla="*/ 192 h 192"/>
                  <a:gd name="T6" fmla="*/ 199 w 199"/>
                  <a:gd name="T7" fmla="*/ 39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9" h="192">
                    <a:moveTo>
                      <a:pt x="199" y="39"/>
                    </a:moveTo>
                    <a:lnTo>
                      <a:pt x="0" y="0"/>
                    </a:lnTo>
                    <a:lnTo>
                      <a:pt x="67" y="192"/>
                    </a:lnTo>
                    <a:lnTo>
                      <a:pt x="199" y="39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7" name="Freeform 14"/>
              <p:cNvSpPr>
                <a:spLocks/>
              </p:cNvSpPr>
              <p:nvPr userDrawn="1"/>
            </p:nvSpPr>
            <p:spPr bwMode="auto">
              <a:xfrm>
                <a:off x="-36513" y="11113"/>
                <a:ext cx="3859213" cy="647700"/>
              </a:xfrm>
              <a:custGeom>
                <a:avLst/>
                <a:gdLst>
                  <a:gd name="T0" fmla="*/ 0 w 1125"/>
                  <a:gd name="T1" fmla="*/ 97 h 187"/>
                  <a:gd name="T2" fmla="*/ 573 w 1125"/>
                  <a:gd name="T3" fmla="*/ 164 h 187"/>
                  <a:gd name="T4" fmla="*/ 1125 w 1125"/>
                  <a:gd name="T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25" h="187">
                    <a:moveTo>
                      <a:pt x="0" y="97"/>
                    </a:moveTo>
                    <a:cubicBezTo>
                      <a:pt x="92" y="130"/>
                      <a:pt x="293" y="187"/>
                      <a:pt x="573" y="164"/>
                    </a:cubicBezTo>
                    <a:cubicBezTo>
                      <a:pt x="870" y="139"/>
                      <a:pt x="1053" y="44"/>
                      <a:pt x="1125" y="0"/>
                    </a:cubicBezTo>
                  </a:path>
                </a:pathLst>
              </a:custGeom>
              <a:noFill/>
              <a:ln w="12700" cap="flat">
                <a:solidFill>
                  <a:srgbClr val="2C62A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69" name="Grupo 68"/>
            <p:cNvGrpSpPr/>
            <p:nvPr userDrawn="1"/>
          </p:nvGrpSpPr>
          <p:grpSpPr>
            <a:xfrm>
              <a:off x="9280525" y="11113"/>
              <a:ext cx="3859213" cy="860425"/>
              <a:chOff x="9280525" y="11113"/>
              <a:chExt cx="3859213" cy="860425"/>
            </a:xfrm>
          </p:grpSpPr>
          <p:sp>
            <p:nvSpPr>
              <p:cNvPr id="58" name="Freeform 15"/>
              <p:cNvSpPr>
                <a:spLocks/>
              </p:cNvSpPr>
              <p:nvPr userDrawn="1"/>
            </p:nvSpPr>
            <p:spPr bwMode="auto">
              <a:xfrm>
                <a:off x="9280525" y="17463"/>
                <a:ext cx="284163" cy="322263"/>
              </a:xfrm>
              <a:custGeom>
                <a:avLst/>
                <a:gdLst>
                  <a:gd name="T0" fmla="*/ 179 w 179"/>
                  <a:gd name="T1" fmla="*/ 94 h 203"/>
                  <a:gd name="T2" fmla="*/ 0 w 179"/>
                  <a:gd name="T3" fmla="*/ 0 h 203"/>
                  <a:gd name="T4" fmla="*/ 9 w 179"/>
                  <a:gd name="T5" fmla="*/ 203 h 203"/>
                  <a:gd name="T6" fmla="*/ 179 w 179"/>
                  <a:gd name="T7" fmla="*/ 94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9" h="203">
                    <a:moveTo>
                      <a:pt x="179" y="94"/>
                    </a:moveTo>
                    <a:lnTo>
                      <a:pt x="0" y="0"/>
                    </a:lnTo>
                    <a:lnTo>
                      <a:pt x="9" y="203"/>
                    </a:lnTo>
                    <a:lnTo>
                      <a:pt x="179" y="94"/>
                    </a:lnTo>
                    <a:close/>
                  </a:path>
                </a:pathLst>
              </a:custGeom>
              <a:solidFill>
                <a:srgbClr val="C60B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9" name="Freeform 16"/>
              <p:cNvSpPr>
                <a:spLocks/>
              </p:cNvSpPr>
              <p:nvPr userDrawn="1"/>
            </p:nvSpPr>
            <p:spPr bwMode="auto">
              <a:xfrm>
                <a:off x="11012488" y="565150"/>
                <a:ext cx="319088" cy="292100"/>
              </a:xfrm>
              <a:custGeom>
                <a:avLst/>
                <a:gdLst>
                  <a:gd name="T0" fmla="*/ 201 w 201"/>
                  <a:gd name="T1" fmla="*/ 20 h 184"/>
                  <a:gd name="T2" fmla="*/ 0 w 201"/>
                  <a:gd name="T3" fmla="*/ 0 h 184"/>
                  <a:gd name="T4" fmla="*/ 85 w 201"/>
                  <a:gd name="T5" fmla="*/ 184 h 184"/>
                  <a:gd name="T6" fmla="*/ 201 w 201"/>
                  <a:gd name="T7" fmla="*/ 2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1" h="184">
                    <a:moveTo>
                      <a:pt x="201" y="20"/>
                    </a:moveTo>
                    <a:lnTo>
                      <a:pt x="0" y="0"/>
                    </a:lnTo>
                    <a:lnTo>
                      <a:pt x="85" y="184"/>
                    </a:lnTo>
                    <a:lnTo>
                      <a:pt x="201" y="20"/>
                    </a:lnTo>
                    <a:close/>
                  </a:path>
                </a:pathLst>
              </a:custGeom>
              <a:solidFill>
                <a:srgbClr val="C60B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0" name="Freeform 17"/>
              <p:cNvSpPr>
                <a:spLocks/>
              </p:cNvSpPr>
              <p:nvPr userDrawn="1"/>
            </p:nvSpPr>
            <p:spPr bwMode="auto">
              <a:xfrm>
                <a:off x="10553700" y="485775"/>
                <a:ext cx="315913" cy="306388"/>
              </a:xfrm>
              <a:custGeom>
                <a:avLst/>
                <a:gdLst>
                  <a:gd name="T0" fmla="*/ 199 w 199"/>
                  <a:gd name="T1" fmla="*/ 37 h 193"/>
                  <a:gd name="T2" fmla="*/ 0 w 199"/>
                  <a:gd name="T3" fmla="*/ 0 h 193"/>
                  <a:gd name="T4" fmla="*/ 67 w 199"/>
                  <a:gd name="T5" fmla="*/ 193 h 193"/>
                  <a:gd name="T6" fmla="*/ 199 w 199"/>
                  <a:gd name="T7" fmla="*/ 37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9" h="193">
                    <a:moveTo>
                      <a:pt x="199" y="37"/>
                    </a:moveTo>
                    <a:lnTo>
                      <a:pt x="0" y="0"/>
                    </a:lnTo>
                    <a:lnTo>
                      <a:pt x="67" y="193"/>
                    </a:lnTo>
                    <a:lnTo>
                      <a:pt x="199" y="37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1" name="Freeform 18"/>
              <p:cNvSpPr>
                <a:spLocks/>
              </p:cNvSpPr>
              <p:nvPr userDrawn="1"/>
            </p:nvSpPr>
            <p:spPr bwMode="auto">
              <a:xfrm>
                <a:off x="10104438" y="374650"/>
                <a:ext cx="307975" cy="312738"/>
              </a:xfrm>
              <a:custGeom>
                <a:avLst/>
                <a:gdLst>
                  <a:gd name="T0" fmla="*/ 194 w 194"/>
                  <a:gd name="T1" fmla="*/ 50 h 197"/>
                  <a:gd name="T2" fmla="*/ 0 w 194"/>
                  <a:gd name="T3" fmla="*/ 0 h 197"/>
                  <a:gd name="T4" fmla="*/ 54 w 194"/>
                  <a:gd name="T5" fmla="*/ 197 h 197"/>
                  <a:gd name="T6" fmla="*/ 194 w 194"/>
                  <a:gd name="T7" fmla="*/ 5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4" h="197">
                    <a:moveTo>
                      <a:pt x="194" y="50"/>
                    </a:moveTo>
                    <a:lnTo>
                      <a:pt x="0" y="0"/>
                    </a:lnTo>
                    <a:lnTo>
                      <a:pt x="54" y="197"/>
                    </a:lnTo>
                    <a:lnTo>
                      <a:pt x="194" y="50"/>
                    </a:lnTo>
                    <a:close/>
                  </a:path>
                </a:pathLst>
              </a:custGeom>
              <a:solidFill>
                <a:srgbClr val="C60B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2" name="Freeform 19"/>
              <p:cNvSpPr>
                <a:spLocks/>
              </p:cNvSpPr>
              <p:nvPr userDrawn="1"/>
            </p:nvSpPr>
            <p:spPr bwMode="auto">
              <a:xfrm>
                <a:off x="9671050" y="215900"/>
                <a:ext cx="298450" cy="319088"/>
              </a:xfrm>
              <a:custGeom>
                <a:avLst/>
                <a:gdLst>
                  <a:gd name="T0" fmla="*/ 188 w 188"/>
                  <a:gd name="T1" fmla="*/ 72 h 201"/>
                  <a:gd name="T2" fmla="*/ 0 w 188"/>
                  <a:gd name="T3" fmla="*/ 0 h 201"/>
                  <a:gd name="T4" fmla="*/ 33 w 188"/>
                  <a:gd name="T5" fmla="*/ 201 h 201"/>
                  <a:gd name="T6" fmla="*/ 188 w 188"/>
                  <a:gd name="T7" fmla="*/ 7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8" h="201">
                    <a:moveTo>
                      <a:pt x="188" y="72"/>
                    </a:moveTo>
                    <a:lnTo>
                      <a:pt x="0" y="0"/>
                    </a:lnTo>
                    <a:lnTo>
                      <a:pt x="33" y="201"/>
                    </a:lnTo>
                    <a:lnTo>
                      <a:pt x="188" y="72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3" name="Freeform 20"/>
              <p:cNvSpPr>
                <a:spLocks/>
              </p:cNvSpPr>
              <p:nvPr userDrawn="1"/>
            </p:nvSpPr>
            <p:spPr bwMode="auto">
              <a:xfrm>
                <a:off x="12828588" y="354013"/>
                <a:ext cx="307975" cy="315913"/>
              </a:xfrm>
              <a:custGeom>
                <a:avLst/>
                <a:gdLst>
                  <a:gd name="T0" fmla="*/ 0 w 194"/>
                  <a:gd name="T1" fmla="*/ 59 h 199"/>
                  <a:gd name="T2" fmla="*/ 194 w 194"/>
                  <a:gd name="T3" fmla="*/ 0 h 199"/>
                  <a:gd name="T4" fmla="*/ 151 w 194"/>
                  <a:gd name="T5" fmla="*/ 199 h 199"/>
                  <a:gd name="T6" fmla="*/ 0 w 194"/>
                  <a:gd name="T7" fmla="*/ 59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4" h="199">
                    <a:moveTo>
                      <a:pt x="0" y="59"/>
                    </a:moveTo>
                    <a:lnTo>
                      <a:pt x="194" y="0"/>
                    </a:lnTo>
                    <a:lnTo>
                      <a:pt x="151" y="199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C60B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4" name="Freeform 21"/>
              <p:cNvSpPr>
                <a:spLocks/>
              </p:cNvSpPr>
              <p:nvPr userDrawn="1"/>
            </p:nvSpPr>
            <p:spPr bwMode="auto">
              <a:xfrm>
                <a:off x="11479213" y="590550"/>
                <a:ext cx="322263" cy="280988"/>
              </a:xfrm>
              <a:custGeom>
                <a:avLst/>
                <a:gdLst>
                  <a:gd name="T0" fmla="*/ 0 w 203"/>
                  <a:gd name="T1" fmla="*/ 4 h 177"/>
                  <a:gd name="T2" fmla="*/ 203 w 203"/>
                  <a:gd name="T3" fmla="*/ 0 h 177"/>
                  <a:gd name="T4" fmla="*/ 104 w 203"/>
                  <a:gd name="T5" fmla="*/ 177 h 177"/>
                  <a:gd name="T6" fmla="*/ 0 w 203"/>
                  <a:gd name="T7" fmla="*/ 4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3" h="177">
                    <a:moveTo>
                      <a:pt x="0" y="4"/>
                    </a:moveTo>
                    <a:lnTo>
                      <a:pt x="203" y="0"/>
                    </a:lnTo>
                    <a:lnTo>
                      <a:pt x="104" y="17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5" name="Freeform 22"/>
              <p:cNvSpPr>
                <a:spLocks/>
              </p:cNvSpPr>
              <p:nvPr userDrawn="1"/>
            </p:nvSpPr>
            <p:spPr bwMode="auto">
              <a:xfrm>
                <a:off x="11942763" y="558800"/>
                <a:ext cx="319088" cy="292100"/>
              </a:xfrm>
              <a:custGeom>
                <a:avLst/>
                <a:gdLst>
                  <a:gd name="T0" fmla="*/ 0 w 201"/>
                  <a:gd name="T1" fmla="*/ 15 h 184"/>
                  <a:gd name="T2" fmla="*/ 201 w 201"/>
                  <a:gd name="T3" fmla="*/ 0 h 184"/>
                  <a:gd name="T4" fmla="*/ 115 w 201"/>
                  <a:gd name="T5" fmla="*/ 184 h 184"/>
                  <a:gd name="T6" fmla="*/ 0 w 201"/>
                  <a:gd name="T7" fmla="*/ 15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1" h="184">
                    <a:moveTo>
                      <a:pt x="0" y="15"/>
                    </a:moveTo>
                    <a:lnTo>
                      <a:pt x="201" y="0"/>
                    </a:lnTo>
                    <a:lnTo>
                      <a:pt x="115" y="18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C60B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6" name="Freeform 23"/>
              <p:cNvSpPr>
                <a:spLocks/>
              </p:cNvSpPr>
              <p:nvPr userDrawn="1"/>
            </p:nvSpPr>
            <p:spPr bwMode="auto">
              <a:xfrm>
                <a:off x="12398375" y="479425"/>
                <a:ext cx="312738" cy="304800"/>
              </a:xfrm>
              <a:custGeom>
                <a:avLst/>
                <a:gdLst>
                  <a:gd name="T0" fmla="*/ 0 w 197"/>
                  <a:gd name="T1" fmla="*/ 39 h 192"/>
                  <a:gd name="T2" fmla="*/ 197 w 197"/>
                  <a:gd name="T3" fmla="*/ 0 h 192"/>
                  <a:gd name="T4" fmla="*/ 132 w 197"/>
                  <a:gd name="T5" fmla="*/ 192 h 192"/>
                  <a:gd name="T6" fmla="*/ 0 w 197"/>
                  <a:gd name="T7" fmla="*/ 39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7" h="192">
                    <a:moveTo>
                      <a:pt x="0" y="39"/>
                    </a:moveTo>
                    <a:lnTo>
                      <a:pt x="197" y="0"/>
                    </a:lnTo>
                    <a:lnTo>
                      <a:pt x="132" y="192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7" name="Freeform 24"/>
              <p:cNvSpPr>
                <a:spLocks/>
              </p:cNvSpPr>
              <p:nvPr userDrawn="1"/>
            </p:nvSpPr>
            <p:spPr bwMode="auto">
              <a:xfrm>
                <a:off x="9280525" y="11113"/>
                <a:ext cx="3859213" cy="647700"/>
              </a:xfrm>
              <a:custGeom>
                <a:avLst/>
                <a:gdLst>
                  <a:gd name="T0" fmla="*/ 1125 w 1125"/>
                  <a:gd name="T1" fmla="*/ 97 h 187"/>
                  <a:gd name="T2" fmla="*/ 552 w 1125"/>
                  <a:gd name="T3" fmla="*/ 164 h 187"/>
                  <a:gd name="T4" fmla="*/ 0 w 1125"/>
                  <a:gd name="T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25" h="187">
                    <a:moveTo>
                      <a:pt x="1125" y="97"/>
                    </a:moveTo>
                    <a:cubicBezTo>
                      <a:pt x="1033" y="130"/>
                      <a:pt x="832" y="187"/>
                      <a:pt x="552" y="164"/>
                    </a:cubicBezTo>
                    <a:cubicBezTo>
                      <a:pt x="255" y="139"/>
                      <a:pt x="72" y="44"/>
                      <a:pt x="0" y="0"/>
                    </a:cubicBezTo>
                  </a:path>
                </a:pathLst>
              </a:custGeom>
              <a:noFill/>
              <a:ln w="12700" cap="flat">
                <a:solidFill>
                  <a:srgbClr val="2C62A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</p:grpSp>
      <p:sp>
        <p:nvSpPr>
          <p:cNvPr id="3" name="AutoShape 3">
            <a:extLst>
              <a:ext uri="{FF2B5EF4-FFF2-40B4-BE49-F238E27FC236}">
                <a16:creationId xmlns:a16="http://schemas.microsoft.com/office/drawing/2014/main" id="{1AF50043-575E-439B-A9BB-9A7A70744B8B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0" y="6554788"/>
            <a:ext cx="121920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7" name="Rectangle 6">
            <a:extLst>
              <a:ext uri="{FF2B5EF4-FFF2-40B4-BE49-F238E27FC236}">
                <a16:creationId xmlns:a16="http://schemas.microsoft.com/office/drawing/2014/main" id="{B8C2A5D6-8BDA-4947-B1AA-C7A8CF5960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113" y="6656388"/>
            <a:ext cx="12168188" cy="100012"/>
          </a:xfrm>
          <a:prstGeom prst="rect">
            <a:avLst/>
          </a:prstGeom>
          <a:solidFill>
            <a:srgbClr val="1D3E86"/>
          </a:solidFill>
          <a:ln w="17463" cap="flat">
            <a:solidFill>
              <a:srgbClr val="1D3E8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2" name="Rectangle 7">
            <a:extLst>
              <a:ext uri="{FF2B5EF4-FFF2-40B4-BE49-F238E27FC236}">
                <a16:creationId xmlns:a16="http://schemas.microsoft.com/office/drawing/2014/main" id="{31A5B17B-D268-4610-AE36-480B016FDEA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113" y="6757988"/>
            <a:ext cx="12168188" cy="100012"/>
          </a:xfrm>
          <a:prstGeom prst="rect">
            <a:avLst/>
          </a:prstGeom>
          <a:solidFill>
            <a:srgbClr val="C81517"/>
          </a:solidFill>
          <a:ln w="17463" cap="flat">
            <a:solidFill>
              <a:srgbClr val="C81517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id="{27523174-A568-462E-9DE6-D13266DA2B0C}"/>
              </a:ext>
            </a:extLst>
          </p:cNvPr>
          <p:cNvGrpSpPr/>
          <p:nvPr userDrawn="1"/>
        </p:nvGrpSpPr>
        <p:grpSpPr>
          <a:xfrm>
            <a:off x="-2632" y="6400799"/>
            <a:ext cx="12194632" cy="457201"/>
            <a:chOff x="792203" y="4129595"/>
            <a:chExt cx="12194632" cy="457201"/>
          </a:xfrm>
        </p:grpSpPr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41D46B2D-1946-433F-B579-9F5C11077D64}"/>
                </a:ext>
              </a:extLst>
            </p:cNvPr>
            <p:cNvSpPr/>
            <p:nvPr/>
          </p:nvSpPr>
          <p:spPr>
            <a:xfrm>
              <a:off x="792203" y="4281995"/>
              <a:ext cx="12194632" cy="1524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85613807-50FA-49DA-8317-A1D0E34140C1}"/>
                </a:ext>
              </a:extLst>
            </p:cNvPr>
            <p:cNvSpPr/>
            <p:nvPr userDrawn="1"/>
          </p:nvSpPr>
          <p:spPr>
            <a:xfrm>
              <a:off x="792203" y="4129595"/>
              <a:ext cx="12194632" cy="152400"/>
            </a:xfrm>
            <a:prstGeom prst="rect">
              <a:avLst/>
            </a:prstGeom>
            <a:solidFill>
              <a:srgbClr val="C60B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6A89AE37-CC1F-4DE0-BECE-05F14CFA27E4}"/>
                </a:ext>
              </a:extLst>
            </p:cNvPr>
            <p:cNvSpPr/>
            <p:nvPr userDrawn="1"/>
          </p:nvSpPr>
          <p:spPr>
            <a:xfrm>
              <a:off x="792203" y="4434396"/>
              <a:ext cx="12194632" cy="152400"/>
            </a:xfrm>
            <a:prstGeom prst="rect">
              <a:avLst/>
            </a:prstGeom>
            <a:solidFill>
              <a:srgbClr val="C60B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05D44A17-6F48-4276-AD53-B8168BC328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658" y="-1297481"/>
            <a:ext cx="10544391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rgbClr val="00866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37986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05D44A17-6F48-4276-AD53-B8168BC328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0350" y="398051"/>
            <a:ext cx="10544391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rgbClr val="C60B1E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86856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05D44A17-6F48-4276-AD53-B8168BC328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9839" y="513701"/>
            <a:ext cx="10544391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rgbClr val="00866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-1957" y="6414868"/>
            <a:ext cx="12208025" cy="457200"/>
          </a:xfrm>
          <a:prstGeom prst="rect">
            <a:avLst/>
          </a:prstGeom>
          <a:solidFill>
            <a:srgbClr val="C60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01660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05D44A17-6F48-4276-AD53-B8168BC328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3798" y="753837"/>
            <a:ext cx="10544391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rgbClr val="00866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90097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05D44A17-6F48-4276-AD53-B8168BC328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0350" y="398051"/>
            <a:ext cx="10544391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1782645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52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05D44A17-6F48-4276-AD53-B8168BC328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0350" y="398051"/>
            <a:ext cx="10544391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28458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52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9" name="Freeform 5"/>
          <p:cNvSpPr>
            <a:spLocks/>
          </p:cNvSpPr>
          <p:nvPr userDrawn="1"/>
        </p:nvSpPr>
        <p:spPr bwMode="auto">
          <a:xfrm>
            <a:off x="11107230" y="5752552"/>
            <a:ext cx="878720" cy="836758"/>
          </a:xfrm>
          <a:custGeom>
            <a:avLst/>
            <a:gdLst>
              <a:gd name="T0" fmla="*/ 86 w 449"/>
              <a:gd name="T1" fmla="*/ 427 h 427"/>
              <a:gd name="T2" fmla="*/ 88 w 449"/>
              <a:gd name="T3" fmla="*/ 416 h 427"/>
              <a:gd name="T4" fmla="*/ 92 w 449"/>
              <a:gd name="T5" fmla="*/ 392 h 427"/>
              <a:gd name="T6" fmla="*/ 97 w 449"/>
              <a:gd name="T7" fmla="*/ 362 h 427"/>
              <a:gd name="T8" fmla="*/ 103 w 449"/>
              <a:gd name="T9" fmla="*/ 328 h 427"/>
              <a:gd name="T10" fmla="*/ 107 w 449"/>
              <a:gd name="T11" fmla="*/ 303 h 427"/>
              <a:gd name="T12" fmla="*/ 112 w 449"/>
              <a:gd name="T13" fmla="*/ 274 h 427"/>
              <a:gd name="T14" fmla="*/ 111 w 449"/>
              <a:gd name="T15" fmla="*/ 272 h 427"/>
              <a:gd name="T16" fmla="*/ 80 w 449"/>
              <a:gd name="T17" fmla="*/ 240 h 427"/>
              <a:gd name="T18" fmla="*/ 67 w 449"/>
              <a:gd name="T19" fmla="*/ 228 h 427"/>
              <a:gd name="T20" fmla="*/ 35 w 449"/>
              <a:gd name="T21" fmla="*/ 197 h 427"/>
              <a:gd name="T22" fmla="*/ 6 w 449"/>
              <a:gd name="T23" fmla="*/ 169 h 427"/>
              <a:gd name="T24" fmla="*/ 1 w 449"/>
              <a:gd name="T25" fmla="*/ 164 h 427"/>
              <a:gd name="T26" fmla="*/ 1 w 449"/>
              <a:gd name="T27" fmla="*/ 163 h 427"/>
              <a:gd name="T28" fmla="*/ 2 w 449"/>
              <a:gd name="T29" fmla="*/ 163 h 427"/>
              <a:gd name="T30" fmla="*/ 35 w 449"/>
              <a:gd name="T31" fmla="*/ 158 h 427"/>
              <a:gd name="T32" fmla="*/ 67 w 449"/>
              <a:gd name="T33" fmla="*/ 153 h 427"/>
              <a:gd name="T34" fmla="*/ 91 w 449"/>
              <a:gd name="T35" fmla="*/ 150 h 427"/>
              <a:gd name="T36" fmla="*/ 116 w 449"/>
              <a:gd name="T37" fmla="*/ 146 h 427"/>
              <a:gd name="T38" fmla="*/ 134 w 449"/>
              <a:gd name="T39" fmla="*/ 144 h 427"/>
              <a:gd name="T40" fmla="*/ 154 w 449"/>
              <a:gd name="T41" fmla="*/ 141 h 427"/>
              <a:gd name="T42" fmla="*/ 156 w 449"/>
              <a:gd name="T43" fmla="*/ 139 h 427"/>
              <a:gd name="T44" fmla="*/ 181 w 449"/>
              <a:gd name="T45" fmla="*/ 89 h 427"/>
              <a:gd name="T46" fmla="*/ 204 w 449"/>
              <a:gd name="T47" fmla="*/ 42 h 427"/>
              <a:gd name="T48" fmla="*/ 224 w 449"/>
              <a:gd name="T49" fmla="*/ 2 h 427"/>
              <a:gd name="T50" fmla="*/ 225 w 449"/>
              <a:gd name="T51" fmla="*/ 0 h 427"/>
              <a:gd name="T52" fmla="*/ 227 w 449"/>
              <a:gd name="T53" fmla="*/ 4 h 427"/>
              <a:gd name="T54" fmla="*/ 248 w 449"/>
              <a:gd name="T55" fmla="*/ 46 h 427"/>
              <a:gd name="T56" fmla="*/ 276 w 449"/>
              <a:gd name="T57" fmla="*/ 104 h 427"/>
              <a:gd name="T58" fmla="*/ 293 w 449"/>
              <a:gd name="T59" fmla="*/ 138 h 427"/>
              <a:gd name="T60" fmla="*/ 298 w 449"/>
              <a:gd name="T61" fmla="*/ 141 h 427"/>
              <a:gd name="T62" fmla="*/ 328 w 449"/>
              <a:gd name="T63" fmla="*/ 146 h 427"/>
              <a:gd name="T64" fmla="*/ 358 w 449"/>
              <a:gd name="T65" fmla="*/ 150 h 427"/>
              <a:gd name="T66" fmla="*/ 385 w 449"/>
              <a:gd name="T67" fmla="*/ 154 h 427"/>
              <a:gd name="T68" fmla="*/ 417 w 449"/>
              <a:gd name="T69" fmla="*/ 158 h 427"/>
              <a:gd name="T70" fmla="*/ 444 w 449"/>
              <a:gd name="T71" fmla="*/ 162 h 427"/>
              <a:gd name="T72" fmla="*/ 448 w 449"/>
              <a:gd name="T73" fmla="*/ 163 h 427"/>
              <a:gd name="T74" fmla="*/ 449 w 449"/>
              <a:gd name="T75" fmla="*/ 163 h 427"/>
              <a:gd name="T76" fmla="*/ 448 w 449"/>
              <a:gd name="T77" fmla="*/ 164 h 427"/>
              <a:gd name="T78" fmla="*/ 436 w 449"/>
              <a:gd name="T79" fmla="*/ 176 h 427"/>
              <a:gd name="T80" fmla="*/ 424 w 449"/>
              <a:gd name="T81" fmla="*/ 189 h 427"/>
              <a:gd name="T82" fmla="*/ 392 w 449"/>
              <a:gd name="T83" fmla="*/ 219 h 427"/>
              <a:gd name="T84" fmla="*/ 363 w 449"/>
              <a:gd name="T85" fmla="*/ 248 h 427"/>
              <a:gd name="T86" fmla="*/ 339 w 449"/>
              <a:gd name="T87" fmla="*/ 271 h 427"/>
              <a:gd name="T88" fmla="*/ 337 w 449"/>
              <a:gd name="T89" fmla="*/ 274 h 427"/>
              <a:gd name="T90" fmla="*/ 342 w 449"/>
              <a:gd name="T91" fmla="*/ 300 h 427"/>
              <a:gd name="T92" fmla="*/ 347 w 449"/>
              <a:gd name="T93" fmla="*/ 328 h 427"/>
              <a:gd name="T94" fmla="*/ 351 w 449"/>
              <a:gd name="T95" fmla="*/ 352 h 427"/>
              <a:gd name="T96" fmla="*/ 356 w 449"/>
              <a:gd name="T97" fmla="*/ 380 h 427"/>
              <a:gd name="T98" fmla="*/ 359 w 449"/>
              <a:gd name="T99" fmla="*/ 402 h 427"/>
              <a:gd name="T100" fmla="*/ 364 w 449"/>
              <a:gd name="T101" fmla="*/ 427 h 427"/>
              <a:gd name="T102" fmla="*/ 354 w 449"/>
              <a:gd name="T103" fmla="*/ 422 h 427"/>
              <a:gd name="T104" fmla="*/ 301 w 449"/>
              <a:gd name="T105" fmla="*/ 394 h 427"/>
              <a:gd name="T106" fmla="*/ 250 w 449"/>
              <a:gd name="T107" fmla="*/ 367 h 427"/>
              <a:gd name="T108" fmla="*/ 226 w 449"/>
              <a:gd name="T109" fmla="*/ 355 h 427"/>
              <a:gd name="T110" fmla="*/ 223 w 449"/>
              <a:gd name="T111" fmla="*/ 355 h 427"/>
              <a:gd name="T112" fmla="*/ 168 w 449"/>
              <a:gd name="T113" fmla="*/ 384 h 427"/>
              <a:gd name="T114" fmla="*/ 142 w 449"/>
              <a:gd name="T115" fmla="*/ 398 h 427"/>
              <a:gd name="T116" fmla="*/ 89 w 449"/>
              <a:gd name="T117" fmla="*/ 426 h 427"/>
              <a:gd name="T118" fmla="*/ 86 w 449"/>
              <a:gd name="T119" fmla="*/ 427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49" h="427">
                <a:moveTo>
                  <a:pt x="86" y="427"/>
                </a:moveTo>
                <a:cubicBezTo>
                  <a:pt x="87" y="423"/>
                  <a:pt x="87" y="420"/>
                  <a:pt x="88" y="416"/>
                </a:cubicBezTo>
                <a:cubicBezTo>
                  <a:pt x="89" y="408"/>
                  <a:pt x="91" y="400"/>
                  <a:pt x="92" y="392"/>
                </a:cubicBezTo>
                <a:cubicBezTo>
                  <a:pt x="94" y="382"/>
                  <a:pt x="96" y="372"/>
                  <a:pt x="97" y="362"/>
                </a:cubicBezTo>
                <a:cubicBezTo>
                  <a:pt x="99" y="351"/>
                  <a:pt x="101" y="339"/>
                  <a:pt x="103" y="328"/>
                </a:cubicBezTo>
                <a:cubicBezTo>
                  <a:pt x="104" y="320"/>
                  <a:pt x="106" y="312"/>
                  <a:pt x="107" y="303"/>
                </a:cubicBezTo>
                <a:cubicBezTo>
                  <a:pt x="109" y="294"/>
                  <a:pt x="111" y="284"/>
                  <a:pt x="112" y="274"/>
                </a:cubicBezTo>
                <a:cubicBezTo>
                  <a:pt x="112" y="273"/>
                  <a:pt x="112" y="272"/>
                  <a:pt x="111" y="272"/>
                </a:cubicBezTo>
                <a:cubicBezTo>
                  <a:pt x="101" y="261"/>
                  <a:pt x="90" y="251"/>
                  <a:pt x="80" y="240"/>
                </a:cubicBezTo>
                <a:cubicBezTo>
                  <a:pt x="75" y="236"/>
                  <a:pt x="71" y="232"/>
                  <a:pt x="67" y="228"/>
                </a:cubicBezTo>
                <a:cubicBezTo>
                  <a:pt x="57" y="218"/>
                  <a:pt x="46" y="208"/>
                  <a:pt x="35" y="197"/>
                </a:cubicBezTo>
                <a:cubicBezTo>
                  <a:pt x="26" y="188"/>
                  <a:pt x="16" y="178"/>
                  <a:pt x="6" y="169"/>
                </a:cubicBezTo>
                <a:cubicBezTo>
                  <a:pt x="4" y="167"/>
                  <a:pt x="3" y="166"/>
                  <a:pt x="1" y="164"/>
                </a:cubicBezTo>
                <a:cubicBezTo>
                  <a:pt x="1" y="164"/>
                  <a:pt x="0" y="164"/>
                  <a:pt x="1" y="163"/>
                </a:cubicBezTo>
                <a:cubicBezTo>
                  <a:pt x="1" y="163"/>
                  <a:pt x="1" y="163"/>
                  <a:pt x="2" y="163"/>
                </a:cubicBezTo>
                <a:cubicBezTo>
                  <a:pt x="13" y="161"/>
                  <a:pt x="24" y="160"/>
                  <a:pt x="35" y="158"/>
                </a:cubicBezTo>
                <a:cubicBezTo>
                  <a:pt x="45" y="157"/>
                  <a:pt x="56" y="155"/>
                  <a:pt x="67" y="153"/>
                </a:cubicBezTo>
                <a:cubicBezTo>
                  <a:pt x="75" y="152"/>
                  <a:pt x="83" y="151"/>
                  <a:pt x="91" y="150"/>
                </a:cubicBezTo>
                <a:cubicBezTo>
                  <a:pt x="100" y="149"/>
                  <a:pt x="108" y="148"/>
                  <a:pt x="116" y="146"/>
                </a:cubicBezTo>
                <a:cubicBezTo>
                  <a:pt x="122" y="145"/>
                  <a:pt x="128" y="145"/>
                  <a:pt x="134" y="144"/>
                </a:cubicBezTo>
                <a:cubicBezTo>
                  <a:pt x="141" y="143"/>
                  <a:pt x="147" y="142"/>
                  <a:pt x="154" y="141"/>
                </a:cubicBezTo>
                <a:cubicBezTo>
                  <a:pt x="155" y="141"/>
                  <a:pt x="156" y="140"/>
                  <a:pt x="156" y="139"/>
                </a:cubicBezTo>
                <a:cubicBezTo>
                  <a:pt x="164" y="122"/>
                  <a:pt x="173" y="106"/>
                  <a:pt x="181" y="89"/>
                </a:cubicBezTo>
                <a:cubicBezTo>
                  <a:pt x="188" y="74"/>
                  <a:pt x="196" y="58"/>
                  <a:pt x="204" y="42"/>
                </a:cubicBezTo>
                <a:cubicBezTo>
                  <a:pt x="211" y="29"/>
                  <a:pt x="217" y="15"/>
                  <a:pt x="224" y="2"/>
                </a:cubicBezTo>
                <a:cubicBezTo>
                  <a:pt x="224" y="1"/>
                  <a:pt x="224" y="1"/>
                  <a:pt x="225" y="0"/>
                </a:cubicBezTo>
                <a:cubicBezTo>
                  <a:pt x="226" y="1"/>
                  <a:pt x="226" y="2"/>
                  <a:pt x="227" y="4"/>
                </a:cubicBezTo>
                <a:cubicBezTo>
                  <a:pt x="234" y="18"/>
                  <a:pt x="241" y="32"/>
                  <a:pt x="248" y="46"/>
                </a:cubicBezTo>
                <a:cubicBezTo>
                  <a:pt x="257" y="66"/>
                  <a:pt x="267" y="85"/>
                  <a:pt x="276" y="104"/>
                </a:cubicBezTo>
                <a:cubicBezTo>
                  <a:pt x="282" y="115"/>
                  <a:pt x="287" y="126"/>
                  <a:pt x="293" y="138"/>
                </a:cubicBezTo>
                <a:cubicBezTo>
                  <a:pt x="294" y="140"/>
                  <a:pt x="295" y="141"/>
                  <a:pt x="298" y="141"/>
                </a:cubicBezTo>
                <a:cubicBezTo>
                  <a:pt x="308" y="143"/>
                  <a:pt x="318" y="144"/>
                  <a:pt x="328" y="146"/>
                </a:cubicBezTo>
                <a:cubicBezTo>
                  <a:pt x="338" y="147"/>
                  <a:pt x="348" y="148"/>
                  <a:pt x="358" y="150"/>
                </a:cubicBezTo>
                <a:cubicBezTo>
                  <a:pt x="367" y="151"/>
                  <a:pt x="376" y="153"/>
                  <a:pt x="385" y="154"/>
                </a:cubicBezTo>
                <a:cubicBezTo>
                  <a:pt x="396" y="155"/>
                  <a:pt x="407" y="157"/>
                  <a:pt x="417" y="158"/>
                </a:cubicBezTo>
                <a:cubicBezTo>
                  <a:pt x="426" y="160"/>
                  <a:pt x="435" y="161"/>
                  <a:pt x="444" y="162"/>
                </a:cubicBezTo>
                <a:cubicBezTo>
                  <a:pt x="445" y="163"/>
                  <a:pt x="447" y="163"/>
                  <a:pt x="448" y="163"/>
                </a:cubicBezTo>
                <a:cubicBezTo>
                  <a:pt x="448" y="163"/>
                  <a:pt x="449" y="163"/>
                  <a:pt x="449" y="163"/>
                </a:cubicBezTo>
                <a:cubicBezTo>
                  <a:pt x="449" y="164"/>
                  <a:pt x="449" y="164"/>
                  <a:pt x="448" y="164"/>
                </a:cubicBezTo>
                <a:cubicBezTo>
                  <a:pt x="444" y="168"/>
                  <a:pt x="440" y="172"/>
                  <a:pt x="436" y="176"/>
                </a:cubicBezTo>
                <a:cubicBezTo>
                  <a:pt x="432" y="180"/>
                  <a:pt x="428" y="184"/>
                  <a:pt x="424" y="189"/>
                </a:cubicBezTo>
                <a:cubicBezTo>
                  <a:pt x="413" y="199"/>
                  <a:pt x="403" y="209"/>
                  <a:pt x="392" y="219"/>
                </a:cubicBezTo>
                <a:cubicBezTo>
                  <a:pt x="382" y="229"/>
                  <a:pt x="372" y="238"/>
                  <a:pt x="363" y="248"/>
                </a:cubicBezTo>
                <a:cubicBezTo>
                  <a:pt x="355" y="256"/>
                  <a:pt x="347" y="264"/>
                  <a:pt x="339" y="271"/>
                </a:cubicBezTo>
                <a:cubicBezTo>
                  <a:pt x="338" y="272"/>
                  <a:pt x="337" y="273"/>
                  <a:pt x="337" y="274"/>
                </a:cubicBezTo>
                <a:cubicBezTo>
                  <a:pt x="339" y="283"/>
                  <a:pt x="340" y="291"/>
                  <a:pt x="342" y="300"/>
                </a:cubicBezTo>
                <a:cubicBezTo>
                  <a:pt x="343" y="309"/>
                  <a:pt x="345" y="318"/>
                  <a:pt x="347" y="328"/>
                </a:cubicBezTo>
                <a:cubicBezTo>
                  <a:pt x="348" y="336"/>
                  <a:pt x="349" y="344"/>
                  <a:pt x="351" y="352"/>
                </a:cubicBezTo>
                <a:cubicBezTo>
                  <a:pt x="352" y="361"/>
                  <a:pt x="354" y="371"/>
                  <a:pt x="356" y="380"/>
                </a:cubicBezTo>
                <a:cubicBezTo>
                  <a:pt x="357" y="388"/>
                  <a:pt x="358" y="395"/>
                  <a:pt x="359" y="402"/>
                </a:cubicBezTo>
                <a:cubicBezTo>
                  <a:pt x="361" y="411"/>
                  <a:pt x="362" y="419"/>
                  <a:pt x="364" y="427"/>
                </a:cubicBezTo>
                <a:cubicBezTo>
                  <a:pt x="360" y="425"/>
                  <a:pt x="357" y="424"/>
                  <a:pt x="354" y="422"/>
                </a:cubicBezTo>
                <a:cubicBezTo>
                  <a:pt x="336" y="413"/>
                  <a:pt x="319" y="404"/>
                  <a:pt x="301" y="394"/>
                </a:cubicBezTo>
                <a:cubicBezTo>
                  <a:pt x="284" y="385"/>
                  <a:pt x="267" y="376"/>
                  <a:pt x="250" y="367"/>
                </a:cubicBezTo>
                <a:cubicBezTo>
                  <a:pt x="242" y="363"/>
                  <a:pt x="234" y="359"/>
                  <a:pt x="226" y="355"/>
                </a:cubicBezTo>
                <a:cubicBezTo>
                  <a:pt x="225" y="354"/>
                  <a:pt x="224" y="355"/>
                  <a:pt x="223" y="355"/>
                </a:cubicBezTo>
                <a:cubicBezTo>
                  <a:pt x="205" y="365"/>
                  <a:pt x="187" y="374"/>
                  <a:pt x="168" y="384"/>
                </a:cubicBezTo>
                <a:cubicBezTo>
                  <a:pt x="159" y="389"/>
                  <a:pt x="151" y="393"/>
                  <a:pt x="142" y="398"/>
                </a:cubicBezTo>
                <a:cubicBezTo>
                  <a:pt x="124" y="407"/>
                  <a:pt x="106" y="417"/>
                  <a:pt x="89" y="426"/>
                </a:cubicBezTo>
                <a:cubicBezTo>
                  <a:pt x="88" y="426"/>
                  <a:pt x="87" y="427"/>
                  <a:pt x="86" y="4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05D44A17-6F48-4276-AD53-B8168BC328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0350" y="398051"/>
            <a:ext cx="10544391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7338647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465"/>
            <a:ext cx="994282" cy="1001540"/>
          </a:xfrm>
          <a:prstGeom prst="rect">
            <a:avLst/>
          </a:prstGeom>
        </p:spPr>
      </p:pic>
      <p:grpSp>
        <p:nvGrpSpPr>
          <p:cNvPr id="18" name="Grupo 17"/>
          <p:cNvGrpSpPr/>
          <p:nvPr userDrawn="1"/>
        </p:nvGrpSpPr>
        <p:grpSpPr>
          <a:xfrm>
            <a:off x="-72045" y="6047509"/>
            <a:ext cx="12208625" cy="733397"/>
            <a:chOff x="0" y="4983163"/>
            <a:chExt cx="12120563" cy="1911350"/>
          </a:xfrm>
        </p:grpSpPr>
        <p:sp>
          <p:nvSpPr>
            <p:cNvPr id="20" name="Freeform 5"/>
            <p:cNvSpPr>
              <a:spLocks/>
            </p:cNvSpPr>
            <p:nvPr userDrawn="1"/>
          </p:nvSpPr>
          <p:spPr bwMode="auto">
            <a:xfrm>
              <a:off x="0" y="5443538"/>
              <a:ext cx="11828463" cy="1450975"/>
            </a:xfrm>
            <a:custGeom>
              <a:avLst/>
              <a:gdLst>
                <a:gd name="T0" fmla="*/ 396 w 526"/>
                <a:gd name="T1" fmla="*/ 40 h 123"/>
                <a:gd name="T2" fmla="*/ 223 w 526"/>
                <a:gd name="T3" fmla="*/ 103 h 123"/>
                <a:gd name="T4" fmla="*/ 76 w 526"/>
                <a:gd name="T5" fmla="*/ 120 h 123"/>
                <a:gd name="T6" fmla="*/ 4 w 526"/>
                <a:gd name="T7" fmla="*/ 109 h 123"/>
                <a:gd name="T8" fmla="*/ 1 w 526"/>
                <a:gd name="T9" fmla="*/ 105 h 123"/>
                <a:gd name="T10" fmla="*/ 1 w 526"/>
                <a:gd name="T11" fmla="*/ 66 h 123"/>
                <a:gd name="T12" fmla="*/ 2 w 526"/>
                <a:gd name="T13" fmla="*/ 69 h 123"/>
                <a:gd name="T14" fmla="*/ 2 w 526"/>
                <a:gd name="T15" fmla="*/ 104 h 123"/>
                <a:gd name="T16" fmla="*/ 2 w 526"/>
                <a:gd name="T17" fmla="*/ 70 h 123"/>
                <a:gd name="T18" fmla="*/ 2 w 526"/>
                <a:gd name="T19" fmla="*/ 65 h 123"/>
                <a:gd name="T20" fmla="*/ 8 w 526"/>
                <a:gd name="T21" fmla="*/ 65 h 123"/>
                <a:gd name="T22" fmla="*/ 85 w 526"/>
                <a:gd name="T23" fmla="*/ 83 h 123"/>
                <a:gd name="T24" fmla="*/ 96 w 526"/>
                <a:gd name="T25" fmla="*/ 83 h 123"/>
                <a:gd name="T26" fmla="*/ 100 w 526"/>
                <a:gd name="T27" fmla="*/ 86 h 123"/>
                <a:gd name="T28" fmla="*/ 94 w 526"/>
                <a:gd name="T29" fmla="*/ 86 h 123"/>
                <a:gd name="T30" fmla="*/ 122 w 526"/>
                <a:gd name="T31" fmla="*/ 86 h 123"/>
                <a:gd name="T32" fmla="*/ 118 w 526"/>
                <a:gd name="T33" fmla="*/ 86 h 123"/>
                <a:gd name="T34" fmla="*/ 122 w 526"/>
                <a:gd name="T35" fmla="*/ 83 h 123"/>
                <a:gd name="T36" fmla="*/ 184 w 526"/>
                <a:gd name="T37" fmla="*/ 76 h 123"/>
                <a:gd name="T38" fmla="*/ 259 w 526"/>
                <a:gd name="T39" fmla="*/ 55 h 123"/>
                <a:gd name="T40" fmla="*/ 355 w 526"/>
                <a:gd name="T41" fmla="*/ 22 h 123"/>
                <a:gd name="T42" fmla="*/ 436 w 526"/>
                <a:gd name="T43" fmla="*/ 3 h 123"/>
                <a:gd name="T44" fmla="*/ 510 w 526"/>
                <a:gd name="T45" fmla="*/ 9 h 123"/>
                <a:gd name="T46" fmla="*/ 524 w 526"/>
                <a:gd name="T47" fmla="*/ 15 h 123"/>
                <a:gd name="T48" fmla="*/ 526 w 526"/>
                <a:gd name="T49" fmla="*/ 19 h 123"/>
                <a:gd name="T50" fmla="*/ 509 w 526"/>
                <a:gd name="T51" fmla="*/ 17 h 123"/>
                <a:gd name="T52" fmla="*/ 457 w 526"/>
                <a:gd name="T53" fmla="*/ 21 h 123"/>
                <a:gd name="T54" fmla="*/ 397 w 526"/>
                <a:gd name="T55" fmla="*/ 39 h 123"/>
                <a:gd name="T56" fmla="*/ 396 w 526"/>
                <a:gd name="T57" fmla="*/ 4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26" h="123">
                  <a:moveTo>
                    <a:pt x="396" y="40"/>
                  </a:moveTo>
                  <a:cubicBezTo>
                    <a:pt x="339" y="62"/>
                    <a:pt x="283" y="87"/>
                    <a:pt x="223" y="103"/>
                  </a:cubicBezTo>
                  <a:cubicBezTo>
                    <a:pt x="175" y="116"/>
                    <a:pt x="126" y="123"/>
                    <a:pt x="76" y="120"/>
                  </a:cubicBezTo>
                  <a:cubicBezTo>
                    <a:pt x="52" y="118"/>
                    <a:pt x="28" y="114"/>
                    <a:pt x="4" y="109"/>
                  </a:cubicBezTo>
                  <a:cubicBezTo>
                    <a:pt x="2" y="108"/>
                    <a:pt x="0" y="108"/>
                    <a:pt x="1" y="105"/>
                  </a:cubicBezTo>
                  <a:cubicBezTo>
                    <a:pt x="1" y="92"/>
                    <a:pt x="1" y="79"/>
                    <a:pt x="1" y="66"/>
                  </a:cubicBezTo>
                  <a:cubicBezTo>
                    <a:pt x="2" y="67"/>
                    <a:pt x="2" y="68"/>
                    <a:pt x="2" y="69"/>
                  </a:cubicBezTo>
                  <a:cubicBezTo>
                    <a:pt x="2" y="81"/>
                    <a:pt x="2" y="92"/>
                    <a:pt x="2" y="104"/>
                  </a:cubicBezTo>
                  <a:cubicBezTo>
                    <a:pt x="2" y="93"/>
                    <a:pt x="2" y="81"/>
                    <a:pt x="2" y="70"/>
                  </a:cubicBezTo>
                  <a:cubicBezTo>
                    <a:pt x="2" y="68"/>
                    <a:pt x="1" y="66"/>
                    <a:pt x="2" y="65"/>
                  </a:cubicBezTo>
                  <a:cubicBezTo>
                    <a:pt x="4" y="63"/>
                    <a:pt x="6" y="65"/>
                    <a:pt x="8" y="65"/>
                  </a:cubicBezTo>
                  <a:cubicBezTo>
                    <a:pt x="33" y="75"/>
                    <a:pt x="59" y="81"/>
                    <a:pt x="85" y="83"/>
                  </a:cubicBezTo>
                  <a:cubicBezTo>
                    <a:pt x="89" y="83"/>
                    <a:pt x="92" y="83"/>
                    <a:pt x="96" y="83"/>
                  </a:cubicBezTo>
                  <a:cubicBezTo>
                    <a:pt x="97" y="83"/>
                    <a:pt x="100" y="83"/>
                    <a:pt x="100" y="86"/>
                  </a:cubicBezTo>
                  <a:cubicBezTo>
                    <a:pt x="98" y="86"/>
                    <a:pt x="96" y="86"/>
                    <a:pt x="94" y="86"/>
                  </a:cubicBezTo>
                  <a:cubicBezTo>
                    <a:pt x="103" y="85"/>
                    <a:pt x="113" y="84"/>
                    <a:pt x="122" y="86"/>
                  </a:cubicBezTo>
                  <a:cubicBezTo>
                    <a:pt x="121" y="86"/>
                    <a:pt x="119" y="86"/>
                    <a:pt x="118" y="86"/>
                  </a:cubicBezTo>
                  <a:cubicBezTo>
                    <a:pt x="118" y="82"/>
                    <a:pt x="121" y="83"/>
                    <a:pt x="122" y="83"/>
                  </a:cubicBezTo>
                  <a:cubicBezTo>
                    <a:pt x="143" y="83"/>
                    <a:pt x="164" y="80"/>
                    <a:pt x="184" y="76"/>
                  </a:cubicBezTo>
                  <a:cubicBezTo>
                    <a:pt x="209" y="70"/>
                    <a:pt x="234" y="63"/>
                    <a:pt x="259" y="55"/>
                  </a:cubicBezTo>
                  <a:cubicBezTo>
                    <a:pt x="291" y="45"/>
                    <a:pt x="323" y="33"/>
                    <a:pt x="355" y="22"/>
                  </a:cubicBezTo>
                  <a:cubicBezTo>
                    <a:pt x="382" y="14"/>
                    <a:pt x="408" y="6"/>
                    <a:pt x="436" y="3"/>
                  </a:cubicBezTo>
                  <a:cubicBezTo>
                    <a:pt x="461" y="0"/>
                    <a:pt x="486" y="1"/>
                    <a:pt x="510" y="9"/>
                  </a:cubicBezTo>
                  <a:cubicBezTo>
                    <a:pt x="514" y="11"/>
                    <a:pt x="520" y="12"/>
                    <a:pt x="524" y="15"/>
                  </a:cubicBezTo>
                  <a:cubicBezTo>
                    <a:pt x="525" y="16"/>
                    <a:pt x="526" y="16"/>
                    <a:pt x="526" y="19"/>
                  </a:cubicBezTo>
                  <a:cubicBezTo>
                    <a:pt x="521" y="19"/>
                    <a:pt x="515" y="17"/>
                    <a:pt x="509" y="17"/>
                  </a:cubicBezTo>
                  <a:cubicBezTo>
                    <a:pt x="492" y="15"/>
                    <a:pt x="474" y="17"/>
                    <a:pt x="457" y="21"/>
                  </a:cubicBezTo>
                  <a:cubicBezTo>
                    <a:pt x="436" y="25"/>
                    <a:pt x="416" y="31"/>
                    <a:pt x="397" y="39"/>
                  </a:cubicBezTo>
                  <a:cubicBezTo>
                    <a:pt x="396" y="39"/>
                    <a:pt x="396" y="39"/>
                    <a:pt x="396" y="40"/>
                  </a:cubicBezTo>
                  <a:close/>
                </a:path>
              </a:pathLst>
            </a:custGeom>
            <a:solidFill>
              <a:srgbClr val="3441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6"/>
            <p:cNvSpPr>
              <a:spLocks/>
            </p:cNvSpPr>
            <p:nvPr userDrawn="1"/>
          </p:nvSpPr>
          <p:spPr bwMode="auto">
            <a:xfrm>
              <a:off x="0" y="5337175"/>
              <a:ext cx="11536363" cy="1120775"/>
            </a:xfrm>
            <a:custGeom>
              <a:avLst/>
              <a:gdLst>
                <a:gd name="T0" fmla="*/ 100 w 513"/>
                <a:gd name="T1" fmla="*/ 94 h 95"/>
                <a:gd name="T2" fmla="*/ 67 w 513"/>
                <a:gd name="T3" fmla="*/ 91 h 95"/>
                <a:gd name="T4" fmla="*/ 3 w 513"/>
                <a:gd name="T5" fmla="*/ 74 h 95"/>
                <a:gd name="T6" fmla="*/ 1 w 513"/>
                <a:gd name="T7" fmla="*/ 73 h 95"/>
                <a:gd name="T8" fmla="*/ 0 w 513"/>
                <a:gd name="T9" fmla="*/ 34 h 95"/>
                <a:gd name="T10" fmla="*/ 7 w 513"/>
                <a:gd name="T11" fmla="*/ 37 h 95"/>
                <a:gd name="T12" fmla="*/ 19 w 513"/>
                <a:gd name="T13" fmla="*/ 44 h 95"/>
                <a:gd name="T14" fmla="*/ 78 w 513"/>
                <a:gd name="T15" fmla="*/ 63 h 95"/>
                <a:gd name="T16" fmla="*/ 123 w 513"/>
                <a:gd name="T17" fmla="*/ 63 h 95"/>
                <a:gd name="T18" fmla="*/ 243 w 513"/>
                <a:gd name="T19" fmla="*/ 39 h 95"/>
                <a:gd name="T20" fmla="*/ 363 w 513"/>
                <a:gd name="T21" fmla="*/ 8 h 95"/>
                <a:gd name="T22" fmla="*/ 409 w 513"/>
                <a:gd name="T23" fmla="*/ 1 h 95"/>
                <a:gd name="T24" fmla="*/ 446 w 513"/>
                <a:gd name="T25" fmla="*/ 1 h 95"/>
                <a:gd name="T26" fmla="*/ 505 w 513"/>
                <a:gd name="T27" fmla="*/ 13 h 95"/>
                <a:gd name="T28" fmla="*/ 510 w 513"/>
                <a:gd name="T29" fmla="*/ 15 h 95"/>
                <a:gd name="T30" fmla="*/ 510 w 513"/>
                <a:gd name="T31" fmla="*/ 19 h 95"/>
                <a:gd name="T32" fmla="*/ 488 w 513"/>
                <a:gd name="T33" fmla="*/ 14 h 95"/>
                <a:gd name="T34" fmla="*/ 403 w 513"/>
                <a:gd name="T35" fmla="*/ 19 h 95"/>
                <a:gd name="T36" fmla="*/ 297 w 513"/>
                <a:gd name="T37" fmla="*/ 52 h 95"/>
                <a:gd name="T38" fmla="*/ 177 w 513"/>
                <a:gd name="T39" fmla="*/ 87 h 95"/>
                <a:gd name="T40" fmla="*/ 122 w 513"/>
                <a:gd name="T41" fmla="*/ 94 h 95"/>
                <a:gd name="T42" fmla="*/ 118 w 513"/>
                <a:gd name="T43" fmla="*/ 94 h 95"/>
                <a:gd name="T44" fmla="*/ 100 w 513"/>
                <a:gd name="T45" fmla="*/ 9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13" h="95">
                  <a:moveTo>
                    <a:pt x="100" y="94"/>
                  </a:moveTo>
                  <a:cubicBezTo>
                    <a:pt x="89" y="93"/>
                    <a:pt x="78" y="93"/>
                    <a:pt x="67" y="91"/>
                  </a:cubicBezTo>
                  <a:cubicBezTo>
                    <a:pt x="45" y="88"/>
                    <a:pt x="24" y="82"/>
                    <a:pt x="3" y="74"/>
                  </a:cubicBezTo>
                  <a:cubicBezTo>
                    <a:pt x="2" y="74"/>
                    <a:pt x="1" y="74"/>
                    <a:pt x="1" y="73"/>
                  </a:cubicBezTo>
                  <a:cubicBezTo>
                    <a:pt x="0" y="60"/>
                    <a:pt x="0" y="47"/>
                    <a:pt x="0" y="34"/>
                  </a:cubicBezTo>
                  <a:cubicBezTo>
                    <a:pt x="3" y="33"/>
                    <a:pt x="5" y="35"/>
                    <a:pt x="7" y="37"/>
                  </a:cubicBezTo>
                  <a:cubicBezTo>
                    <a:pt x="11" y="39"/>
                    <a:pt x="15" y="42"/>
                    <a:pt x="19" y="44"/>
                  </a:cubicBezTo>
                  <a:cubicBezTo>
                    <a:pt x="37" y="54"/>
                    <a:pt x="57" y="60"/>
                    <a:pt x="78" y="63"/>
                  </a:cubicBezTo>
                  <a:cubicBezTo>
                    <a:pt x="93" y="64"/>
                    <a:pt x="108" y="64"/>
                    <a:pt x="123" y="63"/>
                  </a:cubicBezTo>
                  <a:cubicBezTo>
                    <a:pt x="164" y="60"/>
                    <a:pt x="204" y="49"/>
                    <a:pt x="243" y="39"/>
                  </a:cubicBezTo>
                  <a:cubicBezTo>
                    <a:pt x="283" y="28"/>
                    <a:pt x="323" y="15"/>
                    <a:pt x="363" y="8"/>
                  </a:cubicBezTo>
                  <a:cubicBezTo>
                    <a:pt x="378" y="5"/>
                    <a:pt x="394" y="2"/>
                    <a:pt x="409" y="1"/>
                  </a:cubicBezTo>
                  <a:cubicBezTo>
                    <a:pt x="421" y="0"/>
                    <a:pt x="434" y="0"/>
                    <a:pt x="446" y="1"/>
                  </a:cubicBezTo>
                  <a:cubicBezTo>
                    <a:pt x="466" y="1"/>
                    <a:pt x="486" y="5"/>
                    <a:pt x="505" y="13"/>
                  </a:cubicBezTo>
                  <a:cubicBezTo>
                    <a:pt x="507" y="13"/>
                    <a:pt x="508" y="14"/>
                    <a:pt x="510" y="15"/>
                  </a:cubicBezTo>
                  <a:cubicBezTo>
                    <a:pt x="510" y="16"/>
                    <a:pt x="513" y="17"/>
                    <a:pt x="510" y="19"/>
                  </a:cubicBezTo>
                  <a:cubicBezTo>
                    <a:pt x="503" y="17"/>
                    <a:pt x="496" y="15"/>
                    <a:pt x="488" y="14"/>
                  </a:cubicBezTo>
                  <a:cubicBezTo>
                    <a:pt x="459" y="10"/>
                    <a:pt x="431" y="13"/>
                    <a:pt x="403" y="19"/>
                  </a:cubicBezTo>
                  <a:cubicBezTo>
                    <a:pt x="367" y="27"/>
                    <a:pt x="332" y="40"/>
                    <a:pt x="297" y="52"/>
                  </a:cubicBezTo>
                  <a:cubicBezTo>
                    <a:pt x="258" y="66"/>
                    <a:pt x="218" y="79"/>
                    <a:pt x="177" y="87"/>
                  </a:cubicBezTo>
                  <a:cubicBezTo>
                    <a:pt x="159" y="91"/>
                    <a:pt x="140" y="93"/>
                    <a:pt x="122" y="94"/>
                  </a:cubicBezTo>
                  <a:cubicBezTo>
                    <a:pt x="120" y="94"/>
                    <a:pt x="119" y="94"/>
                    <a:pt x="118" y="94"/>
                  </a:cubicBezTo>
                  <a:cubicBezTo>
                    <a:pt x="112" y="95"/>
                    <a:pt x="106" y="95"/>
                    <a:pt x="100" y="94"/>
                  </a:cubicBezTo>
                  <a:close/>
                </a:path>
              </a:pathLst>
            </a:custGeom>
            <a:solidFill>
              <a:srgbClr val="E8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7"/>
            <p:cNvSpPr>
              <a:spLocks/>
            </p:cNvSpPr>
            <p:nvPr userDrawn="1"/>
          </p:nvSpPr>
          <p:spPr bwMode="auto">
            <a:xfrm>
              <a:off x="0" y="5137150"/>
              <a:ext cx="11580813" cy="977900"/>
            </a:xfrm>
            <a:custGeom>
              <a:avLst/>
              <a:gdLst>
                <a:gd name="T0" fmla="*/ 17 w 515"/>
                <a:gd name="T1" fmla="*/ 61 h 83"/>
                <a:gd name="T2" fmla="*/ 0 w 515"/>
                <a:gd name="T3" fmla="*/ 51 h 83"/>
                <a:gd name="T4" fmla="*/ 0 w 515"/>
                <a:gd name="T5" fmla="*/ 23 h 83"/>
                <a:gd name="T6" fmla="*/ 4 w 515"/>
                <a:gd name="T7" fmla="*/ 23 h 83"/>
                <a:gd name="T8" fmla="*/ 26 w 515"/>
                <a:gd name="T9" fmla="*/ 39 h 83"/>
                <a:gd name="T10" fmla="*/ 63 w 515"/>
                <a:gd name="T11" fmla="*/ 50 h 83"/>
                <a:gd name="T12" fmla="*/ 90 w 515"/>
                <a:gd name="T13" fmla="*/ 51 h 83"/>
                <a:gd name="T14" fmla="*/ 138 w 515"/>
                <a:gd name="T15" fmla="*/ 47 h 83"/>
                <a:gd name="T16" fmla="*/ 166 w 515"/>
                <a:gd name="T17" fmla="*/ 42 h 83"/>
                <a:gd name="T18" fmla="*/ 205 w 515"/>
                <a:gd name="T19" fmla="*/ 33 h 83"/>
                <a:gd name="T20" fmla="*/ 281 w 515"/>
                <a:gd name="T21" fmla="*/ 16 h 83"/>
                <a:gd name="T22" fmla="*/ 349 w 515"/>
                <a:gd name="T23" fmla="*/ 4 h 83"/>
                <a:gd name="T24" fmla="*/ 409 w 515"/>
                <a:gd name="T25" fmla="*/ 1 h 83"/>
                <a:gd name="T26" fmla="*/ 481 w 515"/>
                <a:gd name="T27" fmla="*/ 14 h 83"/>
                <a:gd name="T28" fmla="*/ 511 w 515"/>
                <a:gd name="T29" fmla="*/ 28 h 83"/>
                <a:gd name="T30" fmla="*/ 512 w 515"/>
                <a:gd name="T31" fmla="*/ 29 h 83"/>
                <a:gd name="T32" fmla="*/ 514 w 515"/>
                <a:gd name="T33" fmla="*/ 33 h 83"/>
                <a:gd name="T34" fmla="*/ 510 w 515"/>
                <a:gd name="T35" fmla="*/ 32 h 83"/>
                <a:gd name="T36" fmla="*/ 466 w 515"/>
                <a:gd name="T37" fmla="*/ 20 h 83"/>
                <a:gd name="T38" fmla="*/ 390 w 515"/>
                <a:gd name="T39" fmla="*/ 21 h 83"/>
                <a:gd name="T40" fmla="*/ 313 w 515"/>
                <a:gd name="T41" fmla="*/ 37 h 83"/>
                <a:gd name="T42" fmla="*/ 221 w 515"/>
                <a:gd name="T43" fmla="*/ 62 h 83"/>
                <a:gd name="T44" fmla="*/ 152 w 515"/>
                <a:gd name="T45" fmla="*/ 78 h 83"/>
                <a:gd name="T46" fmla="*/ 94 w 515"/>
                <a:gd name="T47" fmla="*/ 82 h 83"/>
                <a:gd name="T48" fmla="*/ 23 w 515"/>
                <a:gd name="T49" fmla="*/ 64 h 83"/>
                <a:gd name="T50" fmla="*/ 17 w 515"/>
                <a:gd name="T51" fmla="*/ 6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5" h="83">
                  <a:moveTo>
                    <a:pt x="17" y="61"/>
                  </a:moveTo>
                  <a:cubicBezTo>
                    <a:pt x="11" y="59"/>
                    <a:pt x="6" y="54"/>
                    <a:pt x="0" y="51"/>
                  </a:cubicBezTo>
                  <a:cubicBezTo>
                    <a:pt x="0" y="41"/>
                    <a:pt x="0" y="32"/>
                    <a:pt x="0" y="23"/>
                  </a:cubicBezTo>
                  <a:cubicBezTo>
                    <a:pt x="2" y="21"/>
                    <a:pt x="3" y="22"/>
                    <a:pt x="4" y="23"/>
                  </a:cubicBezTo>
                  <a:cubicBezTo>
                    <a:pt x="10" y="29"/>
                    <a:pt x="19" y="34"/>
                    <a:pt x="26" y="39"/>
                  </a:cubicBezTo>
                  <a:cubicBezTo>
                    <a:pt x="38" y="45"/>
                    <a:pt x="50" y="48"/>
                    <a:pt x="63" y="50"/>
                  </a:cubicBezTo>
                  <a:cubicBezTo>
                    <a:pt x="72" y="51"/>
                    <a:pt x="81" y="52"/>
                    <a:pt x="90" y="51"/>
                  </a:cubicBezTo>
                  <a:cubicBezTo>
                    <a:pt x="106" y="51"/>
                    <a:pt x="122" y="49"/>
                    <a:pt x="138" y="47"/>
                  </a:cubicBezTo>
                  <a:cubicBezTo>
                    <a:pt x="147" y="45"/>
                    <a:pt x="157" y="44"/>
                    <a:pt x="166" y="42"/>
                  </a:cubicBezTo>
                  <a:cubicBezTo>
                    <a:pt x="179" y="39"/>
                    <a:pt x="192" y="36"/>
                    <a:pt x="205" y="33"/>
                  </a:cubicBezTo>
                  <a:cubicBezTo>
                    <a:pt x="230" y="27"/>
                    <a:pt x="255" y="21"/>
                    <a:pt x="281" y="16"/>
                  </a:cubicBezTo>
                  <a:cubicBezTo>
                    <a:pt x="303" y="11"/>
                    <a:pt x="326" y="7"/>
                    <a:pt x="349" y="4"/>
                  </a:cubicBezTo>
                  <a:cubicBezTo>
                    <a:pt x="369" y="2"/>
                    <a:pt x="389" y="0"/>
                    <a:pt x="409" y="1"/>
                  </a:cubicBezTo>
                  <a:cubicBezTo>
                    <a:pt x="434" y="2"/>
                    <a:pt x="458" y="6"/>
                    <a:pt x="481" y="14"/>
                  </a:cubicBezTo>
                  <a:cubicBezTo>
                    <a:pt x="491" y="18"/>
                    <a:pt x="501" y="23"/>
                    <a:pt x="511" y="28"/>
                  </a:cubicBezTo>
                  <a:cubicBezTo>
                    <a:pt x="511" y="28"/>
                    <a:pt x="512" y="28"/>
                    <a:pt x="512" y="29"/>
                  </a:cubicBezTo>
                  <a:cubicBezTo>
                    <a:pt x="513" y="30"/>
                    <a:pt x="515" y="31"/>
                    <a:pt x="514" y="33"/>
                  </a:cubicBezTo>
                  <a:cubicBezTo>
                    <a:pt x="513" y="34"/>
                    <a:pt x="511" y="33"/>
                    <a:pt x="510" y="32"/>
                  </a:cubicBezTo>
                  <a:cubicBezTo>
                    <a:pt x="496" y="26"/>
                    <a:pt x="481" y="22"/>
                    <a:pt x="466" y="20"/>
                  </a:cubicBezTo>
                  <a:cubicBezTo>
                    <a:pt x="441" y="16"/>
                    <a:pt x="416" y="17"/>
                    <a:pt x="390" y="21"/>
                  </a:cubicBezTo>
                  <a:cubicBezTo>
                    <a:pt x="364" y="24"/>
                    <a:pt x="338" y="30"/>
                    <a:pt x="313" y="37"/>
                  </a:cubicBezTo>
                  <a:cubicBezTo>
                    <a:pt x="282" y="45"/>
                    <a:pt x="252" y="54"/>
                    <a:pt x="221" y="62"/>
                  </a:cubicBezTo>
                  <a:cubicBezTo>
                    <a:pt x="198" y="69"/>
                    <a:pt x="175" y="74"/>
                    <a:pt x="152" y="78"/>
                  </a:cubicBezTo>
                  <a:cubicBezTo>
                    <a:pt x="132" y="81"/>
                    <a:pt x="113" y="83"/>
                    <a:pt x="94" y="82"/>
                  </a:cubicBezTo>
                  <a:cubicBezTo>
                    <a:pt x="69" y="80"/>
                    <a:pt x="45" y="76"/>
                    <a:pt x="23" y="64"/>
                  </a:cubicBezTo>
                  <a:cubicBezTo>
                    <a:pt x="21" y="63"/>
                    <a:pt x="19" y="62"/>
                    <a:pt x="17" y="61"/>
                  </a:cubicBezTo>
                  <a:close/>
                </a:path>
              </a:pathLst>
            </a:custGeom>
            <a:solidFill>
              <a:srgbClr val="C525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8"/>
            <p:cNvSpPr>
              <a:spLocks/>
            </p:cNvSpPr>
            <p:nvPr userDrawn="1"/>
          </p:nvSpPr>
          <p:spPr bwMode="auto">
            <a:xfrm>
              <a:off x="0" y="4983163"/>
              <a:ext cx="11760200" cy="766762"/>
            </a:xfrm>
            <a:custGeom>
              <a:avLst/>
              <a:gdLst>
                <a:gd name="T0" fmla="*/ 25 w 523"/>
                <a:gd name="T1" fmla="*/ 52 h 65"/>
                <a:gd name="T2" fmla="*/ 3 w 523"/>
                <a:gd name="T3" fmla="*/ 36 h 65"/>
                <a:gd name="T4" fmla="*/ 0 w 523"/>
                <a:gd name="T5" fmla="*/ 36 h 65"/>
                <a:gd name="T6" fmla="*/ 0 w 523"/>
                <a:gd name="T7" fmla="*/ 16 h 65"/>
                <a:gd name="T8" fmla="*/ 1 w 523"/>
                <a:gd name="T9" fmla="*/ 13 h 65"/>
                <a:gd name="T10" fmla="*/ 4 w 523"/>
                <a:gd name="T11" fmla="*/ 14 h 65"/>
                <a:gd name="T12" fmla="*/ 58 w 523"/>
                <a:gd name="T13" fmla="*/ 39 h 65"/>
                <a:gd name="T14" fmla="*/ 106 w 523"/>
                <a:gd name="T15" fmla="*/ 40 h 65"/>
                <a:gd name="T16" fmla="*/ 147 w 523"/>
                <a:gd name="T17" fmla="*/ 36 h 65"/>
                <a:gd name="T18" fmla="*/ 210 w 523"/>
                <a:gd name="T19" fmla="*/ 24 h 65"/>
                <a:gd name="T20" fmla="*/ 289 w 523"/>
                <a:gd name="T21" fmla="*/ 8 h 65"/>
                <a:gd name="T22" fmla="*/ 336 w 523"/>
                <a:gd name="T23" fmla="*/ 2 h 65"/>
                <a:gd name="T24" fmla="*/ 391 w 523"/>
                <a:gd name="T25" fmla="*/ 1 h 65"/>
                <a:gd name="T26" fmla="*/ 475 w 523"/>
                <a:gd name="T27" fmla="*/ 18 h 65"/>
                <a:gd name="T28" fmla="*/ 520 w 523"/>
                <a:gd name="T29" fmla="*/ 45 h 65"/>
                <a:gd name="T30" fmla="*/ 523 w 523"/>
                <a:gd name="T31" fmla="*/ 49 h 65"/>
                <a:gd name="T32" fmla="*/ 517 w 523"/>
                <a:gd name="T33" fmla="*/ 46 h 65"/>
                <a:gd name="T34" fmla="*/ 511 w 523"/>
                <a:gd name="T35" fmla="*/ 42 h 65"/>
                <a:gd name="T36" fmla="*/ 511 w 523"/>
                <a:gd name="T37" fmla="*/ 42 h 65"/>
                <a:gd name="T38" fmla="*/ 462 w 523"/>
                <a:gd name="T39" fmla="*/ 22 h 65"/>
                <a:gd name="T40" fmla="*/ 404 w 523"/>
                <a:gd name="T41" fmla="*/ 15 h 65"/>
                <a:gd name="T42" fmla="*/ 333 w 523"/>
                <a:gd name="T43" fmla="*/ 20 h 65"/>
                <a:gd name="T44" fmla="*/ 269 w 523"/>
                <a:gd name="T45" fmla="*/ 32 h 65"/>
                <a:gd name="T46" fmla="*/ 222 w 523"/>
                <a:gd name="T47" fmla="*/ 43 h 65"/>
                <a:gd name="T48" fmla="*/ 176 w 523"/>
                <a:gd name="T49" fmla="*/ 53 h 65"/>
                <a:gd name="T50" fmla="*/ 127 w 523"/>
                <a:gd name="T51" fmla="*/ 62 h 65"/>
                <a:gd name="T52" fmla="*/ 82 w 523"/>
                <a:gd name="T53" fmla="*/ 65 h 65"/>
                <a:gd name="T54" fmla="*/ 26 w 523"/>
                <a:gd name="T55" fmla="*/ 53 h 65"/>
                <a:gd name="T56" fmla="*/ 25 w 523"/>
                <a:gd name="T57" fmla="*/ 5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23" h="65">
                  <a:moveTo>
                    <a:pt x="25" y="52"/>
                  </a:moveTo>
                  <a:cubicBezTo>
                    <a:pt x="17" y="48"/>
                    <a:pt x="9" y="43"/>
                    <a:pt x="3" y="36"/>
                  </a:cubicBezTo>
                  <a:cubicBezTo>
                    <a:pt x="2" y="36"/>
                    <a:pt x="1" y="35"/>
                    <a:pt x="0" y="36"/>
                  </a:cubicBezTo>
                  <a:cubicBezTo>
                    <a:pt x="0" y="29"/>
                    <a:pt x="0" y="22"/>
                    <a:pt x="0" y="16"/>
                  </a:cubicBezTo>
                  <a:cubicBezTo>
                    <a:pt x="0" y="15"/>
                    <a:pt x="0" y="13"/>
                    <a:pt x="1" y="13"/>
                  </a:cubicBezTo>
                  <a:cubicBezTo>
                    <a:pt x="3" y="13"/>
                    <a:pt x="3" y="13"/>
                    <a:pt x="4" y="14"/>
                  </a:cubicBezTo>
                  <a:cubicBezTo>
                    <a:pt x="19" y="29"/>
                    <a:pt x="38" y="36"/>
                    <a:pt x="58" y="39"/>
                  </a:cubicBezTo>
                  <a:cubicBezTo>
                    <a:pt x="74" y="42"/>
                    <a:pt x="90" y="42"/>
                    <a:pt x="106" y="40"/>
                  </a:cubicBezTo>
                  <a:cubicBezTo>
                    <a:pt x="120" y="39"/>
                    <a:pt x="134" y="38"/>
                    <a:pt x="147" y="36"/>
                  </a:cubicBezTo>
                  <a:cubicBezTo>
                    <a:pt x="168" y="32"/>
                    <a:pt x="189" y="28"/>
                    <a:pt x="210" y="24"/>
                  </a:cubicBezTo>
                  <a:cubicBezTo>
                    <a:pt x="236" y="18"/>
                    <a:pt x="263" y="13"/>
                    <a:pt x="289" y="8"/>
                  </a:cubicBezTo>
                  <a:cubicBezTo>
                    <a:pt x="305" y="6"/>
                    <a:pt x="320" y="4"/>
                    <a:pt x="336" y="2"/>
                  </a:cubicBezTo>
                  <a:cubicBezTo>
                    <a:pt x="355" y="0"/>
                    <a:pt x="373" y="0"/>
                    <a:pt x="391" y="1"/>
                  </a:cubicBezTo>
                  <a:cubicBezTo>
                    <a:pt x="420" y="2"/>
                    <a:pt x="448" y="7"/>
                    <a:pt x="475" y="18"/>
                  </a:cubicBezTo>
                  <a:cubicBezTo>
                    <a:pt x="491" y="25"/>
                    <a:pt x="506" y="34"/>
                    <a:pt x="520" y="45"/>
                  </a:cubicBezTo>
                  <a:cubicBezTo>
                    <a:pt x="521" y="46"/>
                    <a:pt x="523" y="47"/>
                    <a:pt x="523" y="49"/>
                  </a:cubicBezTo>
                  <a:cubicBezTo>
                    <a:pt x="521" y="50"/>
                    <a:pt x="519" y="47"/>
                    <a:pt x="517" y="46"/>
                  </a:cubicBezTo>
                  <a:cubicBezTo>
                    <a:pt x="515" y="45"/>
                    <a:pt x="513" y="44"/>
                    <a:pt x="511" y="42"/>
                  </a:cubicBezTo>
                  <a:cubicBezTo>
                    <a:pt x="511" y="42"/>
                    <a:pt x="511" y="42"/>
                    <a:pt x="511" y="42"/>
                  </a:cubicBezTo>
                  <a:cubicBezTo>
                    <a:pt x="496" y="34"/>
                    <a:pt x="480" y="26"/>
                    <a:pt x="462" y="22"/>
                  </a:cubicBezTo>
                  <a:cubicBezTo>
                    <a:pt x="443" y="18"/>
                    <a:pt x="424" y="15"/>
                    <a:pt x="404" y="15"/>
                  </a:cubicBezTo>
                  <a:cubicBezTo>
                    <a:pt x="380" y="14"/>
                    <a:pt x="357" y="17"/>
                    <a:pt x="333" y="20"/>
                  </a:cubicBezTo>
                  <a:cubicBezTo>
                    <a:pt x="311" y="23"/>
                    <a:pt x="290" y="27"/>
                    <a:pt x="269" y="32"/>
                  </a:cubicBezTo>
                  <a:cubicBezTo>
                    <a:pt x="253" y="36"/>
                    <a:pt x="238" y="39"/>
                    <a:pt x="222" y="43"/>
                  </a:cubicBezTo>
                  <a:cubicBezTo>
                    <a:pt x="207" y="46"/>
                    <a:pt x="192" y="50"/>
                    <a:pt x="176" y="53"/>
                  </a:cubicBezTo>
                  <a:cubicBezTo>
                    <a:pt x="160" y="57"/>
                    <a:pt x="144" y="59"/>
                    <a:pt x="127" y="62"/>
                  </a:cubicBezTo>
                  <a:cubicBezTo>
                    <a:pt x="112" y="64"/>
                    <a:pt x="97" y="65"/>
                    <a:pt x="82" y="65"/>
                  </a:cubicBezTo>
                  <a:cubicBezTo>
                    <a:pt x="62" y="64"/>
                    <a:pt x="44" y="61"/>
                    <a:pt x="26" y="53"/>
                  </a:cubicBezTo>
                  <a:cubicBezTo>
                    <a:pt x="26" y="53"/>
                    <a:pt x="25" y="53"/>
                    <a:pt x="25" y="52"/>
                  </a:cubicBezTo>
                  <a:close/>
                </a:path>
              </a:pathLst>
            </a:custGeom>
            <a:solidFill>
              <a:srgbClr val="E8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9"/>
            <p:cNvSpPr>
              <a:spLocks/>
            </p:cNvSpPr>
            <p:nvPr userDrawn="1"/>
          </p:nvSpPr>
          <p:spPr bwMode="auto">
            <a:xfrm>
              <a:off x="382588" y="5326063"/>
              <a:ext cx="11625263" cy="801687"/>
            </a:xfrm>
            <a:custGeom>
              <a:avLst/>
              <a:gdLst>
                <a:gd name="T0" fmla="*/ 494 w 517"/>
                <a:gd name="T1" fmla="*/ 13 h 68"/>
                <a:gd name="T2" fmla="*/ 506 w 517"/>
                <a:gd name="T3" fmla="*/ 20 h 68"/>
                <a:gd name="T4" fmla="*/ 517 w 517"/>
                <a:gd name="T5" fmla="*/ 28 h 68"/>
                <a:gd name="T6" fmla="*/ 515 w 517"/>
                <a:gd name="T7" fmla="*/ 29 h 68"/>
                <a:gd name="T8" fmla="*/ 492 w 517"/>
                <a:gd name="T9" fmla="*/ 17 h 68"/>
                <a:gd name="T10" fmla="*/ 441 w 517"/>
                <a:gd name="T11" fmla="*/ 4 h 68"/>
                <a:gd name="T12" fmla="*/ 333 w 517"/>
                <a:gd name="T13" fmla="*/ 13 h 68"/>
                <a:gd name="T14" fmla="*/ 208 w 517"/>
                <a:gd name="T15" fmla="*/ 46 h 68"/>
                <a:gd name="T16" fmla="*/ 104 w 517"/>
                <a:gd name="T17" fmla="*/ 66 h 68"/>
                <a:gd name="T18" fmla="*/ 7 w 517"/>
                <a:gd name="T19" fmla="*/ 49 h 68"/>
                <a:gd name="T20" fmla="*/ 0 w 517"/>
                <a:gd name="T21" fmla="*/ 45 h 68"/>
                <a:gd name="T22" fmla="*/ 5 w 517"/>
                <a:gd name="T23" fmla="*/ 47 h 68"/>
                <a:gd name="T24" fmla="*/ 56 w 517"/>
                <a:gd name="T25" fmla="*/ 63 h 68"/>
                <a:gd name="T26" fmla="*/ 111 w 517"/>
                <a:gd name="T27" fmla="*/ 64 h 68"/>
                <a:gd name="T28" fmla="*/ 152 w 517"/>
                <a:gd name="T29" fmla="*/ 58 h 68"/>
                <a:gd name="T30" fmla="*/ 190 w 517"/>
                <a:gd name="T31" fmla="*/ 49 h 68"/>
                <a:gd name="T32" fmla="*/ 260 w 517"/>
                <a:gd name="T33" fmla="*/ 30 h 68"/>
                <a:gd name="T34" fmla="*/ 310 w 517"/>
                <a:gd name="T35" fmla="*/ 17 h 68"/>
                <a:gd name="T36" fmla="*/ 367 w 517"/>
                <a:gd name="T37" fmla="*/ 5 h 68"/>
                <a:gd name="T38" fmla="*/ 400 w 517"/>
                <a:gd name="T39" fmla="*/ 1 h 68"/>
                <a:gd name="T40" fmla="*/ 419 w 517"/>
                <a:gd name="T41" fmla="*/ 1 h 68"/>
                <a:gd name="T42" fmla="*/ 495 w 517"/>
                <a:gd name="T43" fmla="*/ 16 h 68"/>
                <a:gd name="T44" fmla="*/ 496 w 517"/>
                <a:gd name="T45" fmla="*/ 16 h 68"/>
                <a:gd name="T46" fmla="*/ 494 w 517"/>
                <a:gd name="T47" fmla="*/ 1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17" h="68">
                  <a:moveTo>
                    <a:pt x="494" y="13"/>
                  </a:moveTo>
                  <a:cubicBezTo>
                    <a:pt x="499" y="14"/>
                    <a:pt x="502" y="18"/>
                    <a:pt x="506" y="20"/>
                  </a:cubicBezTo>
                  <a:cubicBezTo>
                    <a:pt x="510" y="23"/>
                    <a:pt x="513" y="25"/>
                    <a:pt x="517" y="28"/>
                  </a:cubicBezTo>
                  <a:cubicBezTo>
                    <a:pt x="516" y="29"/>
                    <a:pt x="515" y="29"/>
                    <a:pt x="515" y="29"/>
                  </a:cubicBezTo>
                  <a:cubicBezTo>
                    <a:pt x="507" y="25"/>
                    <a:pt x="500" y="21"/>
                    <a:pt x="492" y="17"/>
                  </a:cubicBezTo>
                  <a:cubicBezTo>
                    <a:pt x="476" y="9"/>
                    <a:pt x="459" y="6"/>
                    <a:pt x="441" y="4"/>
                  </a:cubicBezTo>
                  <a:cubicBezTo>
                    <a:pt x="405" y="0"/>
                    <a:pt x="369" y="5"/>
                    <a:pt x="333" y="13"/>
                  </a:cubicBezTo>
                  <a:cubicBezTo>
                    <a:pt x="291" y="22"/>
                    <a:pt x="250" y="35"/>
                    <a:pt x="208" y="46"/>
                  </a:cubicBezTo>
                  <a:cubicBezTo>
                    <a:pt x="174" y="55"/>
                    <a:pt x="139" y="63"/>
                    <a:pt x="104" y="66"/>
                  </a:cubicBezTo>
                  <a:cubicBezTo>
                    <a:pt x="70" y="68"/>
                    <a:pt x="37" y="65"/>
                    <a:pt x="7" y="49"/>
                  </a:cubicBezTo>
                  <a:cubicBezTo>
                    <a:pt x="5" y="48"/>
                    <a:pt x="2" y="47"/>
                    <a:pt x="0" y="45"/>
                  </a:cubicBezTo>
                  <a:cubicBezTo>
                    <a:pt x="2" y="45"/>
                    <a:pt x="4" y="46"/>
                    <a:pt x="5" y="47"/>
                  </a:cubicBezTo>
                  <a:cubicBezTo>
                    <a:pt x="21" y="55"/>
                    <a:pt x="38" y="61"/>
                    <a:pt x="56" y="63"/>
                  </a:cubicBezTo>
                  <a:cubicBezTo>
                    <a:pt x="74" y="66"/>
                    <a:pt x="92" y="66"/>
                    <a:pt x="111" y="64"/>
                  </a:cubicBezTo>
                  <a:cubicBezTo>
                    <a:pt x="125" y="62"/>
                    <a:pt x="138" y="60"/>
                    <a:pt x="152" y="58"/>
                  </a:cubicBezTo>
                  <a:cubicBezTo>
                    <a:pt x="165" y="55"/>
                    <a:pt x="177" y="52"/>
                    <a:pt x="190" y="49"/>
                  </a:cubicBezTo>
                  <a:cubicBezTo>
                    <a:pt x="213" y="43"/>
                    <a:pt x="236" y="37"/>
                    <a:pt x="260" y="30"/>
                  </a:cubicBezTo>
                  <a:cubicBezTo>
                    <a:pt x="276" y="26"/>
                    <a:pt x="293" y="21"/>
                    <a:pt x="310" y="17"/>
                  </a:cubicBezTo>
                  <a:cubicBezTo>
                    <a:pt x="329" y="12"/>
                    <a:pt x="348" y="8"/>
                    <a:pt x="367" y="5"/>
                  </a:cubicBezTo>
                  <a:cubicBezTo>
                    <a:pt x="378" y="3"/>
                    <a:pt x="389" y="2"/>
                    <a:pt x="400" y="1"/>
                  </a:cubicBezTo>
                  <a:cubicBezTo>
                    <a:pt x="406" y="1"/>
                    <a:pt x="413" y="1"/>
                    <a:pt x="419" y="1"/>
                  </a:cubicBezTo>
                  <a:cubicBezTo>
                    <a:pt x="445" y="2"/>
                    <a:pt x="471" y="6"/>
                    <a:pt x="495" y="16"/>
                  </a:cubicBezTo>
                  <a:cubicBezTo>
                    <a:pt x="495" y="16"/>
                    <a:pt x="496" y="17"/>
                    <a:pt x="496" y="16"/>
                  </a:cubicBezTo>
                  <a:cubicBezTo>
                    <a:pt x="496" y="15"/>
                    <a:pt x="495" y="14"/>
                    <a:pt x="494" y="13"/>
                  </a:cubicBezTo>
                  <a:close/>
                </a:path>
              </a:pathLst>
            </a:custGeom>
            <a:solidFill>
              <a:srgbClr val="AF3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10"/>
            <p:cNvSpPr>
              <a:spLocks/>
            </p:cNvSpPr>
            <p:nvPr userDrawn="1"/>
          </p:nvSpPr>
          <p:spPr bwMode="auto">
            <a:xfrm>
              <a:off x="8904288" y="5619750"/>
              <a:ext cx="2541588" cy="295275"/>
            </a:xfrm>
            <a:custGeom>
              <a:avLst/>
              <a:gdLst>
                <a:gd name="T0" fmla="*/ 0 w 113"/>
                <a:gd name="T1" fmla="*/ 25 h 25"/>
                <a:gd name="T2" fmla="*/ 11 w 113"/>
                <a:gd name="T3" fmla="*/ 19 h 25"/>
                <a:gd name="T4" fmla="*/ 72 w 113"/>
                <a:gd name="T5" fmla="*/ 3 h 25"/>
                <a:gd name="T6" fmla="*/ 111 w 113"/>
                <a:gd name="T7" fmla="*/ 0 h 25"/>
                <a:gd name="T8" fmla="*/ 113 w 113"/>
                <a:gd name="T9" fmla="*/ 1 h 25"/>
                <a:gd name="T10" fmla="*/ 105 w 113"/>
                <a:gd name="T11" fmla="*/ 1 h 25"/>
                <a:gd name="T12" fmla="*/ 2 w 113"/>
                <a:gd name="T13" fmla="*/ 24 h 25"/>
                <a:gd name="T14" fmla="*/ 0 w 113"/>
                <a:gd name="T1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3" h="25">
                  <a:moveTo>
                    <a:pt x="0" y="25"/>
                  </a:moveTo>
                  <a:cubicBezTo>
                    <a:pt x="3" y="21"/>
                    <a:pt x="7" y="21"/>
                    <a:pt x="11" y="19"/>
                  </a:cubicBezTo>
                  <a:cubicBezTo>
                    <a:pt x="31" y="12"/>
                    <a:pt x="51" y="6"/>
                    <a:pt x="72" y="3"/>
                  </a:cubicBezTo>
                  <a:cubicBezTo>
                    <a:pt x="85" y="0"/>
                    <a:pt x="98" y="0"/>
                    <a:pt x="111" y="0"/>
                  </a:cubicBezTo>
                  <a:cubicBezTo>
                    <a:pt x="112" y="1"/>
                    <a:pt x="113" y="1"/>
                    <a:pt x="113" y="1"/>
                  </a:cubicBezTo>
                  <a:cubicBezTo>
                    <a:pt x="111" y="2"/>
                    <a:pt x="108" y="2"/>
                    <a:pt x="105" y="1"/>
                  </a:cubicBezTo>
                  <a:cubicBezTo>
                    <a:pt x="69" y="2"/>
                    <a:pt x="36" y="11"/>
                    <a:pt x="2" y="24"/>
                  </a:cubicBezTo>
                  <a:cubicBezTo>
                    <a:pt x="1" y="24"/>
                    <a:pt x="1" y="24"/>
                    <a:pt x="0" y="25"/>
                  </a:cubicBezTo>
                  <a:close/>
                </a:path>
              </a:pathLst>
            </a:custGeom>
            <a:solidFill>
              <a:srgbClr val="3A44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11"/>
            <p:cNvSpPr>
              <a:spLocks/>
            </p:cNvSpPr>
            <p:nvPr userDrawn="1"/>
          </p:nvSpPr>
          <p:spPr bwMode="auto">
            <a:xfrm>
              <a:off x="11266488" y="5608638"/>
              <a:ext cx="854075" cy="117475"/>
            </a:xfrm>
            <a:custGeom>
              <a:avLst/>
              <a:gdLst>
                <a:gd name="T0" fmla="*/ 0 w 38"/>
                <a:gd name="T1" fmla="*/ 2 h 10"/>
                <a:gd name="T2" fmla="*/ 8 w 38"/>
                <a:gd name="T3" fmla="*/ 2 h 10"/>
                <a:gd name="T4" fmla="*/ 16 w 38"/>
                <a:gd name="T5" fmla="*/ 3 h 10"/>
                <a:gd name="T6" fmla="*/ 25 w 38"/>
                <a:gd name="T7" fmla="*/ 4 h 10"/>
                <a:gd name="T8" fmla="*/ 22 w 38"/>
                <a:gd name="T9" fmla="*/ 1 h 10"/>
                <a:gd name="T10" fmla="*/ 31 w 38"/>
                <a:gd name="T11" fmla="*/ 4 h 10"/>
                <a:gd name="T12" fmla="*/ 33 w 38"/>
                <a:gd name="T13" fmla="*/ 4 h 10"/>
                <a:gd name="T14" fmla="*/ 38 w 38"/>
                <a:gd name="T15" fmla="*/ 10 h 10"/>
                <a:gd name="T16" fmla="*/ 0 w 38"/>
                <a:gd name="T1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10">
                  <a:moveTo>
                    <a:pt x="0" y="2"/>
                  </a:moveTo>
                  <a:cubicBezTo>
                    <a:pt x="3" y="2"/>
                    <a:pt x="6" y="2"/>
                    <a:pt x="8" y="2"/>
                  </a:cubicBezTo>
                  <a:cubicBezTo>
                    <a:pt x="11" y="2"/>
                    <a:pt x="14" y="3"/>
                    <a:pt x="16" y="3"/>
                  </a:cubicBezTo>
                  <a:cubicBezTo>
                    <a:pt x="19" y="4"/>
                    <a:pt x="22" y="4"/>
                    <a:pt x="25" y="4"/>
                  </a:cubicBezTo>
                  <a:cubicBezTo>
                    <a:pt x="24" y="2"/>
                    <a:pt x="22" y="3"/>
                    <a:pt x="22" y="1"/>
                  </a:cubicBezTo>
                  <a:cubicBezTo>
                    <a:pt x="25" y="0"/>
                    <a:pt x="28" y="3"/>
                    <a:pt x="31" y="4"/>
                  </a:cubicBezTo>
                  <a:cubicBezTo>
                    <a:pt x="31" y="4"/>
                    <a:pt x="32" y="4"/>
                    <a:pt x="33" y="4"/>
                  </a:cubicBezTo>
                  <a:cubicBezTo>
                    <a:pt x="35" y="5"/>
                    <a:pt x="36" y="7"/>
                    <a:pt x="38" y="10"/>
                  </a:cubicBezTo>
                  <a:cubicBezTo>
                    <a:pt x="25" y="5"/>
                    <a:pt x="13" y="4"/>
                    <a:pt x="0" y="2"/>
                  </a:cubicBezTo>
                  <a:close/>
                </a:path>
              </a:pathLst>
            </a:custGeom>
            <a:solidFill>
              <a:srgbClr val="4A4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12"/>
            <p:cNvSpPr>
              <a:spLocks/>
            </p:cNvSpPr>
            <p:nvPr userDrawn="1"/>
          </p:nvSpPr>
          <p:spPr bwMode="auto">
            <a:xfrm>
              <a:off x="22225" y="6197600"/>
              <a:ext cx="46038" cy="471487"/>
            </a:xfrm>
            <a:custGeom>
              <a:avLst/>
              <a:gdLst>
                <a:gd name="T0" fmla="*/ 0 w 2"/>
                <a:gd name="T1" fmla="*/ 0 h 40"/>
                <a:gd name="T2" fmla="*/ 2 w 2"/>
                <a:gd name="T3" fmla="*/ 1 h 40"/>
                <a:gd name="T4" fmla="*/ 1 w 2"/>
                <a:gd name="T5" fmla="*/ 6 h 40"/>
                <a:gd name="T6" fmla="*/ 0 w 2"/>
                <a:gd name="T7" fmla="*/ 40 h 40"/>
                <a:gd name="T8" fmla="*/ 0 w 2"/>
                <a:gd name="T9" fmla="*/ 20 h 40"/>
                <a:gd name="T10" fmla="*/ 0 w 2"/>
                <a:gd name="T11" fmla="*/ 2 h 40"/>
                <a:gd name="T12" fmla="*/ 0 w 2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0">
                  <a:moveTo>
                    <a:pt x="0" y="0"/>
                  </a:moveTo>
                  <a:cubicBezTo>
                    <a:pt x="0" y="0"/>
                    <a:pt x="1" y="1"/>
                    <a:pt x="2" y="1"/>
                  </a:cubicBezTo>
                  <a:cubicBezTo>
                    <a:pt x="1" y="3"/>
                    <a:pt x="1" y="4"/>
                    <a:pt x="1" y="6"/>
                  </a:cubicBezTo>
                  <a:cubicBezTo>
                    <a:pt x="1" y="18"/>
                    <a:pt x="1" y="29"/>
                    <a:pt x="0" y="40"/>
                  </a:cubicBezTo>
                  <a:cubicBezTo>
                    <a:pt x="0" y="34"/>
                    <a:pt x="0" y="27"/>
                    <a:pt x="0" y="20"/>
                  </a:cubicBezTo>
                  <a:cubicBezTo>
                    <a:pt x="0" y="14"/>
                    <a:pt x="1" y="8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273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13"/>
            <p:cNvSpPr>
              <a:spLocks/>
            </p:cNvSpPr>
            <p:nvPr userDrawn="1"/>
          </p:nvSpPr>
          <p:spPr bwMode="auto">
            <a:xfrm>
              <a:off x="11445875" y="5526088"/>
              <a:ext cx="517525" cy="130175"/>
            </a:xfrm>
            <a:custGeom>
              <a:avLst/>
              <a:gdLst>
                <a:gd name="T0" fmla="*/ 23 w 23"/>
                <a:gd name="T1" fmla="*/ 11 h 11"/>
                <a:gd name="T2" fmla="*/ 14 w 23"/>
                <a:gd name="T3" fmla="*/ 8 h 11"/>
                <a:gd name="T4" fmla="*/ 1 w 23"/>
                <a:gd name="T5" fmla="*/ 3 h 11"/>
                <a:gd name="T6" fmla="*/ 0 w 23"/>
                <a:gd name="T7" fmla="*/ 0 h 11"/>
                <a:gd name="T8" fmla="*/ 23 w 23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1">
                  <a:moveTo>
                    <a:pt x="23" y="11"/>
                  </a:moveTo>
                  <a:cubicBezTo>
                    <a:pt x="19" y="11"/>
                    <a:pt x="17" y="9"/>
                    <a:pt x="14" y="8"/>
                  </a:cubicBezTo>
                  <a:cubicBezTo>
                    <a:pt x="10" y="6"/>
                    <a:pt x="5" y="5"/>
                    <a:pt x="1" y="3"/>
                  </a:cubicBezTo>
                  <a:cubicBezTo>
                    <a:pt x="3" y="1"/>
                    <a:pt x="0" y="1"/>
                    <a:pt x="0" y="0"/>
                  </a:cubicBezTo>
                  <a:cubicBezTo>
                    <a:pt x="8" y="3"/>
                    <a:pt x="16" y="6"/>
                    <a:pt x="23" y="11"/>
                  </a:cubicBezTo>
                  <a:close/>
                </a:path>
              </a:pathLst>
            </a:custGeom>
            <a:solidFill>
              <a:srgbClr val="E5CE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14"/>
            <p:cNvSpPr>
              <a:spLocks/>
            </p:cNvSpPr>
            <p:nvPr userDrawn="1"/>
          </p:nvSpPr>
          <p:spPr bwMode="auto">
            <a:xfrm>
              <a:off x="2068513" y="6445250"/>
              <a:ext cx="742950" cy="12700"/>
            </a:xfrm>
            <a:custGeom>
              <a:avLst/>
              <a:gdLst>
                <a:gd name="T0" fmla="*/ 8 w 33"/>
                <a:gd name="T1" fmla="*/ 0 h 1"/>
                <a:gd name="T2" fmla="*/ 26 w 33"/>
                <a:gd name="T3" fmla="*/ 0 h 1"/>
                <a:gd name="T4" fmla="*/ 33 w 33"/>
                <a:gd name="T5" fmla="*/ 1 h 1"/>
                <a:gd name="T6" fmla="*/ 33 w 33"/>
                <a:gd name="T7" fmla="*/ 1 h 1"/>
                <a:gd name="T8" fmla="*/ 0 w 33"/>
                <a:gd name="T9" fmla="*/ 1 h 1"/>
                <a:gd name="T10" fmla="*/ 0 w 33"/>
                <a:gd name="T11" fmla="*/ 1 h 1"/>
                <a:gd name="T12" fmla="*/ 8 w 33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">
                  <a:moveTo>
                    <a:pt x="8" y="0"/>
                  </a:moveTo>
                  <a:cubicBezTo>
                    <a:pt x="14" y="0"/>
                    <a:pt x="20" y="0"/>
                    <a:pt x="26" y="0"/>
                  </a:cubicBezTo>
                  <a:cubicBezTo>
                    <a:pt x="28" y="1"/>
                    <a:pt x="31" y="1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22" y="1"/>
                    <a:pt x="1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1"/>
                    <a:pt x="6" y="1"/>
                    <a:pt x="8" y="0"/>
                  </a:cubicBezTo>
                  <a:close/>
                </a:path>
              </a:pathLst>
            </a:custGeom>
            <a:solidFill>
              <a:srgbClr val="2837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15"/>
            <p:cNvSpPr>
              <a:spLocks/>
            </p:cNvSpPr>
            <p:nvPr userDrawn="1"/>
          </p:nvSpPr>
          <p:spPr bwMode="auto">
            <a:xfrm>
              <a:off x="561975" y="5124450"/>
              <a:ext cx="10928350" cy="660400"/>
            </a:xfrm>
            <a:custGeom>
              <a:avLst/>
              <a:gdLst>
                <a:gd name="T0" fmla="*/ 0 w 486"/>
                <a:gd name="T1" fmla="*/ 40 h 56"/>
                <a:gd name="T2" fmla="*/ 106 w 486"/>
                <a:gd name="T3" fmla="*/ 48 h 56"/>
                <a:gd name="T4" fmla="*/ 236 w 486"/>
                <a:gd name="T5" fmla="*/ 21 h 56"/>
                <a:gd name="T6" fmla="*/ 349 w 486"/>
                <a:gd name="T7" fmla="*/ 3 h 56"/>
                <a:gd name="T8" fmla="*/ 465 w 486"/>
                <a:gd name="T9" fmla="*/ 19 h 56"/>
                <a:gd name="T10" fmla="*/ 486 w 486"/>
                <a:gd name="T11" fmla="*/ 30 h 56"/>
                <a:gd name="T12" fmla="*/ 470 w 486"/>
                <a:gd name="T13" fmla="*/ 23 h 56"/>
                <a:gd name="T14" fmla="*/ 434 w 486"/>
                <a:gd name="T15" fmla="*/ 10 h 56"/>
                <a:gd name="T16" fmla="*/ 360 w 486"/>
                <a:gd name="T17" fmla="*/ 4 h 56"/>
                <a:gd name="T18" fmla="*/ 315 w 486"/>
                <a:gd name="T19" fmla="*/ 8 h 56"/>
                <a:gd name="T20" fmla="*/ 257 w 486"/>
                <a:gd name="T21" fmla="*/ 18 h 56"/>
                <a:gd name="T22" fmla="*/ 216 w 486"/>
                <a:gd name="T23" fmla="*/ 27 h 56"/>
                <a:gd name="T24" fmla="*/ 146 w 486"/>
                <a:gd name="T25" fmla="*/ 43 h 56"/>
                <a:gd name="T26" fmla="*/ 95 w 486"/>
                <a:gd name="T27" fmla="*/ 51 h 56"/>
                <a:gd name="T28" fmla="*/ 55 w 486"/>
                <a:gd name="T29" fmla="*/ 54 h 56"/>
                <a:gd name="T30" fmla="*/ 3 w 486"/>
                <a:gd name="T31" fmla="*/ 43 h 56"/>
                <a:gd name="T32" fmla="*/ 0 w 486"/>
                <a:gd name="T33" fmla="*/ 4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6" h="56">
                  <a:moveTo>
                    <a:pt x="0" y="40"/>
                  </a:moveTo>
                  <a:cubicBezTo>
                    <a:pt x="34" y="56"/>
                    <a:pt x="70" y="53"/>
                    <a:pt x="106" y="48"/>
                  </a:cubicBezTo>
                  <a:cubicBezTo>
                    <a:pt x="150" y="42"/>
                    <a:pt x="193" y="31"/>
                    <a:pt x="236" y="21"/>
                  </a:cubicBezTo>
                  <a:cubicBezTo>
                    <a:pt x="274" y="13"/>
                    <a:pt x="311" y="5"/>
                    <a:pt x="349" y="3"/>
                  </a:cubicBezTo>
                  <a:cubicBezTo>
                    <a:pt x="389" y="0"/>
                    <a:pt x="428" y="3"/>
                    <a:pt x="465" y="19"/>
                  </a:cubicBezTo>
                  <a:cubicBezTo>
                    <a:pt x="472" y="22"/>
                    <a:pt x="480" y="25"/>
                    <a:pt x="486" y="30"/>
                  </a:cubicBezTo>
                  <a:cubicBezTo>
                    <a:pt x="480" y="29"/>
                    <a:pt x="476" y="25"/>
                    <a:pt x="470" y="23"/>
                  </a:cubicBezTo>
                  <a:cubicBezTo>
                    <a:pt x="459" y="17"/>
                    <a:pt x="447" y="13"/>
                    <a:pt x="434" y="10"/>
                  </a:cubicBezTo>
                  <a:cubicBezTo>
                    <a:pt x="410" y="4"/>
                    <a:pt x="385" y="3"/>
                    <a:pt x="360" y="4"/>
                  </a:cubicBezTo>
                  <a:cubicBezTo>
                    <a:pt x="345" y="4"/>
                    <a:pt x="330" y="6"/>
                    <a:pt x="315" y="8"/>
                  </a:cubicBezTo>
                  <a:cubicBezTo>
                    <a:pt x="295" y="10"/>
                    <a:pt x="276" y="14"/>
                    <a:pt x="257" y="18"/>
                  </a:cubicBezTo>
                  <a:cubicBezTo>
                    <a:pt x="243" y="21"/>
                    <a:pt x="230" y="24"/>
                    <a:pt x="216" y="27"/>
                  </a:cubicBezTo>
                  <a:cubicBezTo>
                    <a:pt x="193" y="32"/>
                    <a:pt x="170" y="38"/>
                    <a:pt x="146" y="43"/>
                  </a:cubicBezTo>
                  <a:cubicBezTo>
                    <a:pt x="129" y="46"/>
                    <a:pt x="112" y="49"/>
                    <a:pt x="95" y="51"/>
                  </a:cubicBezTo>
                  <a:cubicBezTo>
                    <a:pt x="82" y="53"/>
                    <a:pt x="69" y="55"/>
                    <a:pt x="55" y="54"/>
                  </a:cubicBezTo>
                  <a:cubicBezTo>
                    <a:pt x="38" y="52"/>
                    <a:pt x="20" y="50"/>
                    <a:pt x="3" y="43"/>
                  </a:cubicBezTo>
                  <a:cubicBezTo>
                    <a:pt x="2" y="42"/>
                    <a:pt x="0" y="42"/>
                    <a:pt x="0" y="40"/>
                  </a:cubicBezTo>
                  <a:close/>
                </a:path>
              </a:pathLst>
            </a:custGeom>
            <a:solidFill>
              <a:srgbClr val="AF3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05D44A17-6F48-4276-AD53-B8168BC328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0350" y="398051"/>
            <a:ext cx="10544391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rgbClr val="1D3E86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063476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0521B0B8-EB35-4CA0-BEBE-1106EDB066A4}"/>
              </a:ext>
            </a:extLst>
          </p:cNvPr>
          <p:cNvGrpSpPr/>
          <p:nvPr userDrawn="1"/>
        </p:nvGrpSpPr>
        <p:grpSpPr>
          <a:xfrm>
            <a:off x="-7565" y="0"/>
            <a:ext cx="719795" cy="6878014"/>
            <a:chOff x="9985375" y="1798638"/>
            <a:chExt cx="128588" cy="1228725"/>
          </a:xfrm>
          <a:solidFill>
            <a:srgbClr val="E10714"/>
          </a:solidFill>
        </p:grpSpPr>
        <p:sp>
          <p:nvSpPr>
            <p:cNvPr id="7" name="Freeform 60">
              <a:extLst>
                <a:ext uri="{FF2B5EF4-FFF2-40B4-BE49-F238E27FC236}">
                  <a16:creationId xmlns:a16="http://schemas.microsoft.com/office/drawing/2014/main" id="{0E7FA54B-6F4A-4BC9-B91E-31686F4A6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5375" y="1798638"/>
              <a:ext cx="128588" cy="1228725"/>
            </a:xfrm>
            <a:custGeom>
              <a:avLst/>
              <a:gdLst>
                <a:gd name="T0" fmla="*/ 81 w 81"/>
                <a:gd name="T1" fmla="*/ 774 h 774"/>
                <a:gd name="T2" fmla="*/ 81 w 81"/>
                <a:gd name="T3" fmla="*/ 0 h 774"/>
                <a:gd name="T4" fmla="*/ 0 w 81"/>
                <a:gd name="T5" fmla="*/ 0 h 774"/>
                <a:gd name="T6" fmla="*/ 0 w 81"/>
                <a:gd name="T7" fmla="*/ 774 h 774"/>
                <a:gd name="T8" fmla="*/ 14 w 81"/>
                <a:gd name="T9" fmla="*/ 774 h 774"/>
                <a:gd name="T10" fmla="*/ 81 w 81"/>
                <a:gd name="T11" fmla="*/ 774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74">
                  <a:moveTo>
                    <a:pt x="81" y="774"/>
                  </a:moveTo>
                  <a:lnTo>
                    <a:pt x="81" y="0"/>
                  </a:lnTo>
                  <a:lnTo>
                    <a:pt x="0" y="0"/>
                  </a:lnTo>
                  <a:lnTo>
                    <a:pt x="0" y="774"/>
                  </a:lnTo>
                  <a:lnTo>
                    <a:pt x="14" y="774"/>
                  </a:lnTo>
                  <a:lnTo>
                    <a:pt x="81" y="7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8" name="Freeform 102">
              <a:extLst>
                <a:ext uri="{FF2B5EF4-FFF2-40B4-BE49-F238E27FC236}">
                  <a16:creationId xmlns:a16="http://schemas.microsoft.com/office/drawing/2014/main" id="{9625F6D9-4F92-4F49-B57B-B391F52FA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4425" y="2927351"/>
              <a:ext cx="87313" cy="63500"/>
            </a:xfrm>
            <a:custGeom>
              <a:avLst/>
              <a:gdLst>
                <a:gd name="T0" fmla="*/ 15 w 55"/>
                <a:gd name="T1" fmla="*/ 0 h 40"/>
                <a:gd name="T2" fmla="*/ 26 w 55"/>
                <a:gd name="T3" fmla="*/ 4 h 40"/>
                <a:gd name="T4" fmla="*/ 44 w 55"/>
                <a:gd name="T5" fmla="*/ 0 h 40"/>
                <a:gd name="T6" fmla="*/ 55 w 55"/>
                <a:gd name="T7" fmla="*/ 36 h 40"/>
                <a:gd name="T8" fmla="*/ 45 w 55"/>
                <a:gd name="T9" fmla="*/ 40 h 40"/>
                <a:gd name="T10" fmla="*/ 43 w 55"/>
                <a:gd name="T11" fmla="*/ 37 h 40"/>
                <a:gd name="T12" fmla="*/ 32 w 55"/>
                <a:gd name="T13" fmla="*/ 8 h 40"/>
                <a:gd name="T14" fmla="*/ 26 w 55"/>
                <a:gd name="T15" fmla="*/ 9 h 40"/>
                <a:gd name="T16" fmla="*/ 21 w 55"/>
                <a:gd name="T17" fmla="*/ 22 h 40"/>
                <a:gd name="T18" fmla="*/ 16 w 55"/>
                <a:gd name="T19" fmla="*/ 39 h 40"/>
                <a:gd name="T20" fmla="*/ 15 w 55"/>
                <a:gd name="T21" fmla="*/ 40 h 40"/>
                <a:gd name="T22" fmla="*/ 0 w 55"/>
                <a:gd name="T23" fmla="*/ 35 h 40"/>
                <a:gd name="T24" fmla="*/ 15 w 55"/>
                <a:gd name="T2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40">
                  <a:moveTo>
                    <a:pt x="15" y="0"/>
                  </a:moveTo>
                  <a:lnTo>
                    <a:pt x="26" y="4"/>
                  </a:lnTo>
                  <a:lnTo>
                    <a:pt x="44" y="0"/>
                  </a:lnTo>
                  <a:lnTo>
                    <a:pt x="55" y="36"/>
                  </a:lnTo>
                  <a:lnTo>
                    <a:pt x="45" y="40"/>
                  </a:lnTo>
                  <a:lnTo>
                    <a:pt x="43" y="37"/>
                  </a:lnTo>
                  <a:lnTo>
                    <a:pt x="32" y="8"/>
                  </a:lnTo>
                  <a:lnTo>
                    <a:pt x="26" y="9"/>
                  </a:lnTo>
                  <a:lnTo>
                    <a:pt x="21" y="22"/>
                  </a:lnTo>
                  <a:lnTo>
                    <a:pt x="16" y="39"/>
                  </a:lnTo>
                  <a:lnTo>
                    <a:pt x="15" y="40"/>
                  </a:lnTo>
                  <a:lnTo>
                    <a:pt x="0" y="35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103">
              <a:extLst>
                <a:ext uri="{FF2B5EF4-FFF2-40B4-BE49-F238E27FC236}">
                  <a16:creationId xmlns:a16="http://schemas.microsoft.com/office/drawing/2014/main" id="{ACDDD797-5B3D-4B4E-9891-02A0AF9B9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2838" y="2925763"/>
              <a:ext cx="90488" cy="66675"/>
            </a:xfrm>
            <a:custGeom>
              <a:avLst/>
              <a:gdLst>
                <a:gd name="T0" fmla="*/ 16 w 57"/>
                <a:gd name="T1" fmla="*/ 1 h 42"/>
                <a:gd name="T2" fmla="*/ 16 w 57"/>
                <a:gd name="T3" fmla="*/ 2 h 42"/>
                <a:gd name="T4" fmla="*/ 27 w 57"/>
                <a:gd name="T5" fmla="*/ 6 h 42"/>
                <a:gd name="T6" fmla="*/ 44 w 57"/>
                <a:gd name="T7" fmla="*/ 2 h 42"/>
                <a:gd name="T8" fmla="*/ 55 w 57"/>
                <a:gd name="T9" fmla="*/ 37 h 42"/>
                <a:gd name="T10" fmla="*/ 46 w 57"/>
                <a:gd name="T11" fmla="*/ 40 h 42"/>
                <a:gd name="T12" fmla="*/ 44 w 57"/>
                <a:gd name="T13" fmla="*/ 38 h 42"/>
                <a:gd name="T14" fmla="*/ 34 w 57"/>
                <a:gd name="T15" fmla="*/ 8 h 42"/>
                <a:gd name="T16" fmla="*/ 27 w 57"/>
                <a:gd name="T17" fmla="*/ 9 h 42"/>
                <a:gd name="T18" fmla="*/ 21 w 57"/>
                <a:gd name="T19" fmla="*/ 23 h 42"/>
                <a:gd name="T20" fmla="*/ 16 w 57"/>
                <a:gd name="T21" fmla="*/ 40 h 42"/>
                <a:gd name="T22" fmla="*/ 16 w 57"/>
                <a:gd name="T23" fmla="*/ 40 h 42"/>
                <a:gd name="T24" fmla="*/ 2 w 57"/>
                <a:gd name="T25" fmla="*/ 35 h 42"/>
                <a:gd name="T26" fmla="*/ 17 w 57"/>
                <a:gd name="T27" fmla="*/ 1 h 42"/>
                <a:gd name="T28" fmla="*/ 16 w 57"/>
                <a:gd name="T29" fmla="*/ 1 h 42"/>
                <a:gd name="T30" fmla="*/ 16 w 57"/>
                <a:gd name="T31" fmla="*/ 2 h 42"/>
                <a:gd name="T32" fmla="*/ 16 w 57"/>
                <a:gd name="T33" fmla="*/ 1 h 42"/>
                <a:gd name="T34" fmla="*/ 16 w 57"/>
                <a:gd name="T35" fmla="*/ 1 h 42"/>
                <a:gd name="T36" fmla="*/ 0 w 57"/>
                <a:gd name="T37" fmla="*/ 36 h 42"/>
                <a:gd name="T38" fmla="*/ 16 w 57"/>
                <a:gd name="T39" fmla="*/ 42 h 42"/>
                <a:gd name="T40" fmla="*/ 17 w 57"/>
                <a:gd name="T41" fmla="*/ 40 h 42"/>
                <a:gd name="T42" fmla="*/ 23 w 57"/>
                <a:gd name="T43" fmla="*/ 23 h 42"/>
                <a:gd name="T44" fmla="*/ 28 w 57"/>
                <a:gd name="T45" fmla="*/ 10 h 42"/>
                <a:gd name="T46" fmla="*/ 33 w 57"/>
                <a:gd name="T47" fmla="*/ 9 h 42"/>
                <a:gd name="T48" fmla="*/ 43 w 57"/>
                <a:gd name="T49" fmla="*/ 39 h 42"/>
                <a:gd name="T50" fmla="*/ 46 w 57"/>
                <a:gd name="T51" fmla="*/ 42 h 42"/>
                <a:gd name="T52" fmla="*/ 57 w 57"/>
                <a:gd name="T53" fmla="*/ 38 h 42"/>
                <a:gd name="T54" fmla="*/ 45 w 57"/>
                <a:gd name="T55" fmla="*/ 0 h 42"/>
                <a:gd name="T56" fmla="*/ 27 w 57"/>
                <a:gd name="T57" fmla="*/ 4 h 42"/>
                <a:gd name="T58" fmla="*/ 16 w 57"/>
                <a:gd name="T59" fmla="*/ 0 h 42"/>
                <a:gd name="T60" fmla="*/ 16 w 57"/>
                <a:gd name="T61" fmla="*/ 1 h 42"/>
                <a:gd name="T62" fmla="*/ 16 w 57"/>
                <a:gd name="T63" fmla="*/ 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7" h="42">
                  <a:moveTo>
                    <a:pt x="16" y="1"/>
                  </a:moveTo>
                  <a:lnTo>
                    <a:pt x="16" y="2"/>
                  </a:lnTo>
                  <a:lnTo>
                    <a:pt x="27" y="6"/>
                  </a:lnTo>
                  <a:lnTo>
                    <a:pt x="44" y="2"/>
                  </a:lnTo>
                  <a:lnTo>
                    <a:pt x="55" y="37"/>
                  </a:lnTo>
                  <a:lnTo>
                    <a:pt x="46" y="40"/>
                  </a:lnTo>
                  <a:lnTo>
                    <a:pt x="44" y="38"/>
                  </a:lnTo>
                  <a:lnTo>
                    <a:pt x="34" y="8"/>
                  </a:lnTo>
                  <a:lnTo>
                    <a:pt x="27" y="9"/>
                  </a:lnTo>
                  <a:lnTo>
                    <a:pt x="21" y="23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2" y="35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0" y="36"/>
                  </a:lnTo>
                  <a:lnTo>
                    <a:pt x="16" y="42"/>
                  </a:lnTo>
                  <a:lnTo>
                    <a:pt x="17" y="40"/>
                  </a:lnTo>
                  <a:lnTo>
                    <a:pt x="23" y="23"/>
                  </a:lnTo>
                  <a:lnTo>
                    <a:pt x="28" y="10"/>
                  </a:lnTo>
                  <a:lnTo>
                    <a:pt x="33" y="9"/>
                  </a:lnTo>
                  <a:lnTo>
                    <a:pt x="43" y="39"/>
                  </a:lnTo>
                  <a:lnTo>
                    <a:pt x="46" y="42"/>
                  </a:lnTo>
                  <a:lnTo>
                    <a:pt x="57" y="38"/>
                  </a:lnTo>
                  <a:lnTo>
                    <a:pt x="45" y="0"/>
                  </a:lnTo>
                  <a:lnTo>
                    <a:pt x="27" y="4"/>
                  </a:lnTo>
                  <a:lnTo>
                    <a:pt x="16" y="0"/>
                  </a:lnTo>
                  <a:lnTo>
                    <a:pt x="16" y="1"/>
                  </a:lnTo>
                  <a:lnTo>
                    <a:pt x="16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104">
              <a:extLst>
                <a:ext uri="{FF2B5EF4-FFF2-40B4-BE49-F238E27FC236}">
                  <a16:creationId xmlns:a16="http://schemas.microsoft.com/office/drawing/2014/main" id="{92A2DA59-5520-4A0A-A846-816F615703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90138" y="2822576"/>
              <a:ext cx="117475" cy="174625"/>
            </a:xfrm>
            <a:custGeom>
              <a:avLst/>
              <a:gdLst>
                <a:gd name="T0" fmla="*/ 193 w 205"/>
                <a:gd name="T1" fmla="*/ 284 h 306"/>
                <a:gd name="T2" fmla="*/ 169 w 205"/>
                <a:gd name="T3" fmla="*/ 272 h 306"/>
                <a:gd name="T4" fmla="*/ 141 w 205"/>
                <a:gd name="T5" fmla="*/ 206 h 306"/>
                <a:gd name="T6" fmla="*/ 120 w 205"/>
                <a:gd name="T7" fmla="*/ 202 h 306"/>
                <a:gd name="T8" fmla="*/ 144 w 205"/>
                <a:gd name="T9" fmla="*/ 264 h 306"/>
                <a:gd name="T10" fmla="*/ 150 w 205"/>
                <a:gd name="T11" fmla="*/ 279 h 306"/>
                <a:gd name="T12" fmla="*/ 140 w 205"/>
                <a:gd name="T13" fmla="*/ 305 h 306"/>
                <a:gd name="T14" fmla="*/ 105 w 205"/>
                <a:gd name="T15" fmla="*/ 217 h 306"/>
                <a:gd name="T16" fmla="*/ 70 w 205"/>
                <a:gd name="T17" fmla="*/ 306 h 306"/>
                <a:gd name="T18" fmla="*/ 57 w 205"/>
                <a:gd name="T19" fmla="*/ 295 h 306"/>
                <a:gd name="T20" fmla="*/ 57 w 205"/>
                <a:gd name="T21" fmla="*/ 287 h 306"/>
                <a:gd name="T22" fmla="*/ 80 w 205"/>
                <a:gd name="T23" fmla="*/ 229 h 306"/>
                <a:gd name="T24" fmla="*/ 88 w 205"/>
                <a:gd name="T25" fmla="*/ 208 h 306"/>
                <a:gd name="T26" fmla="*/ 83 w 205"/>
                <a:gd name="T27" fmla="*/ 196 h 306"/>
                <a:gd name="T28" fmla="*/ 71 w 205"/>
                <a:gd name="T29" fmla="*/ 201 h 306"/>
                <a:gd name="T30" fmla="*/ 42 w 205"/>
                <a:gd name="T31" fmla="*/ 272 h 306"/>
                <a:gd name="T32" fmla="*/ 17 w 205"/>
                <a:gd name="T33" fmla="*/ 284 h 306"/>
                <a:gd name="T34" fmla="*/ 22 w 205"/>
                <a:gd name="T35" fmla="*/ 272 h 306"/>
                <a:gd name="T36" fmla="*/ 52 w 205"/>
                <a:gd name="T37" fmla="*/ 196 h 306"/>
                <a:gd name="T38" fmla="*/ 49 w 205"/>
                <a:gd name="T39" fmla="*/ 184 h 306"/>
                <a:gd name="T40" fmla="*/ 23 w 205"/>
                <a:gd name="T41" fmla="*/ 158 h 306"/>
                <a:gd name="T42" fmla="*/ 15 w 205"/>
                <a:gd name="T43" fmla="*/ 143 h 306"/>
                <a:gd name="T44" fmla="*/ 5 w 205"/>
                <a:gd name="T45" fmla="*/ 94 h 306"/>
                <a:gd name="T46" fmla="*/ 16 w 205"/>
                <a:gd name="T47" fmla="*/ 57 h 306"/>
                <a:gd name="T48" fmla="*/ 62 w 205"/>
                <a:gd name="T49" fmla="*/ 11 h 306"/>
                <a:gd name="T50" fmla="*/ 97 w 205"/>
                <a:gd name="T51" fmla="*/ 2 h 306"/>
                <a:gd name="T52" fmla="*/ 161 w 205"/>
                <a:gd name="T53" fmla="*/ 18 h 306"/>
                <a:gd name="T54" fmla="*/ 188 w 205"/>
                <a:gd name="T55" fmla="*/ 44 h 306"/>
                <a:gd name="T56" fmla="*/ 193 w 205"/>
                <a:gd name="T57" fmla="*/ 51 h 306"/>
                <a:gd name="T58" fmla="*/ 205 w 205"/>
                <a:gd name="T59" fmla="*/ 102 h 306"/>
                <a:gd name="T60" fmla="*/ 193 w 205"/>
                <a:gd name="T61" fmla="*/ 151 h 306"/>
                <a:gd name="T62" fmla="*/ 188 w 205"/>
                <a:gd name="T63" fmla="*/ 158 h 306"/>
                <a:gd name="T64" fmla="*/ 162 w 205"/>
                <a:gd name="T65" fmla="*/ 184 h 306"/>
                <a:gd name="T66" fmla="*/ 159 w 205"/>
                <a:gd name="T67" fmla="*/ 196 h 306"/>
                <a:gd name="T68" fmla="*/ 190 w 205"/>
                <a:gd name="T69" fmla="*/ 274 h 306"/>
                <a:gd name="T70" fmla="*/ 193 w 205"/>
                <a:gd name="T71" fmla="*/ 284 h 306"/>
                <a:gd name="T72" fmla="*/ 81 w 205"/>
                <a:gd name="T73" fmla="*/ 30 h 306"/>
                <a:gd name="T74" fmla="*/ 55 w 205"/>
                <a:gd name="T75" fmla="*/ 44 h 306"/>
                <a:gd name="T76" fmla="*/ 47 w 205"/>
                <a:gd name="T77" fmla="*/ 51 h 306"/>
                <a:gd name="T78" fmla="*/ 33 w 205"/>
                <a:gd name="T79" fmla="*/ 76 h 306"/>
                <a:gd name="T80" fmla="*/ 30 w 205"/>
                <a:gd name="T81" fmla="*/ 87 h 306"/>
                <a:gd name="T82" fmla="*/ 30 w 205"/>
                <a:gd name="T83" fmla="*/ 115 h 306"/>
                <a:gd name="T84" fmla="*/ 33 w 205"/>
                <a:gd name="T85" fmla="*/ 126 h 306"/>
                <a:gd name="T86" fmla="*/ 48 w 205"/>
                <a:gd name="T87" fmla="*/ 152 h 306"/>
                <a:gd name="T88" fmla="*/ 55 w 205"/>
                <a:gd name="T89" fmla="*/ 159 h 306"/>
                <a:gd name="T90" fmla="*/ 80 w 205"/>
                <a:gd name="T91" fmla="*/ 174 h 306"/>
                <a:gd name="T92" fmla="*/ 91 w 205"/>
                <a:gd name="T93" fmla="*/ 177 h 306"/>
                <a:gd name="T94" fmla="*/ 119 w 205"/>
                <a:gd name="T95" fmla="*/ 177 h 306"/>
                <a:gd name="T96" fmla="*/ 131 w 205"/>
                <a:gd name="T97" fmla="*/ 174 h 306"/>
                <a:gd name="T98" fmla="*/ 155 w 205"/>
                <a:gd name="T99" fmla="*/ 159 h 306"/>
                <a:gd name="T100" fmla="*/ 163 w 205"/>
                <a:gd name="T101" fmla="*/ 152 h 306"/>
                <a:gd name="T102" fmla="*/ 178 w 205"/>
                <a:gd name="T103" fmla="*/ 127 h 306"/>
                <a:gd name="T104" fmla="*/ 181 w 205"/>
                <a:gd name="T105" fmla="*/ 115 h 306"/>
                <a:gd name="T106" fmla="*/ 181 w 205"/>
                <a:gd name="T107" fmla="*/ 87 h 306"/>
                <a:gd name="T108" fmla="*/ 178 w 205"/>
                <a:gd name="T109" fmla="*/ 76 h 306"/>
                <a:gd name="T110" fmla="*/ 164 w 205"/>
                <a:gd name="T111" fmla="*/ 51 h 306"/>
                <a:gd name="T112" fmla="*/ 155 w 205"/>
                <a:gd name="T113" fmla="*/ 43 h 306"/>
                <a:gd name="T114" fmla="*/ 131 w 205"/>
                <a:gd name="T115" fmla="*/ 29 h 306"/>
                <a:gd name="T116" fmla="*/ 120 w 205"/>
                <a:gd name="T117" fmla="*/ 26 h 306"/>
                <a:gd name="T118" fmla="*/ 91 w 205"/>
                <a:gd name="T119" fmla="*/ 26 h 306"/>
                <a:gd name="T120" fmla="*/ 81 w 205"/>
                <a:gd name="T121" fmla="*/ 3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5" h="306">
                  <a:moveTo>
                    <a:pt x="193" y="284"/>
                  </a:moveTo>
                  <a:cubicBezTo>
                    <a:pt x="175" y="288"/>
                    <a:pt x="175" y="288"/>
                    <a:pt x="169" y="272"/>
                  </a:cubicBezTo>
                  <a:cubicBezTo>
                    <a:pt x="160" y="250"/>
                    <a:pt x="151" y="228"/>
                    <a:pt x="141" y="206"/>
                  </a:cubicBezTo>
                  <a:cubicBezTo>
                    <a:pt x="136" y="192"/>
                    <a:pt x="134" y="192"/>
                    <a:pt x="120" y="202"/>
                  </a:cubicBezTo>
                  <a:cubicBezTo>
                    <a:pt x="128" y="222"/>
                    <a:pt x="136" y="243"/>
                    <a:pt x="144" y="264"/>
                  </a:cubicBezTo>
                  <a:cubicBezTo>
                    <a:pt x="146" y="269"/>
                    <a:pt x="148" y="274"/>
                    <a:pt x="150" y="279"/>
                  </a:cubicBezTo>
                  <a:cubicBezTo>
                    <a:pt x="157" y="295"/>
                    <a:pt x="157" y="295"/>
                    <a:pt x="140" y="305"/>
                  </a:cubicBezTo>
                  <a:cubicBezTo>
                    <a:pt x="129" y="276"/>
                    <a:pt x="118" y="248"/>
                    <a:pt x="105" y="217"/>
                  </a:cubicBezTo>
                  <a:cubicBezTo>
                    <a:pt x="93" y="248"/>
                    <a:pt x="82" y="276"/>
                    <a:pt x="70" y="306"/>
                  </a:cubicBezTo>
                  <a:cubicBezTo>
                    <a:pt x="65" y="302"/>
                    <a:pt x="61" y="299"/>
                    <a:pt x="57" y="295"/>
                  </a:cubicBezTo>
                  <a:cubicBezTo>
                    <a:pt x="56" y="293"/>
                    <a:pt x="57" y="289"/>
                    <a:pt x="57" y="287"/>
                  </a:cubicBezTo>
                  <a:cubicBezTo>
                    <a:pt x="65" y="268"/>
                    <a:pt x="73" y="249"/>
                    <a:pt x="80" y="229"/>
                  </a:cubicBezTo>
                  <a:cubicBezTo>
                    <a:pt x="83" y="222"/>
                    <a:pt x="85" y="215"/>
                    <a:pt x="88" y="208"/>
                  </a:cubicBezTo>
                  <a:cubicBezTo>
                    <a:pt x="91" y="201"/>
                    <a:pt x="88" y="198"/>
                    <a:pt x="83" y="196"/>
                  </a:cubicBezTo>
                  <a:cubicBezTo>
                    <a:pt x="77" y="194"/>
                    <a:pt x="73" y="195"/>
                    <a:pt x="71" y="201"/>
                  </a:cubicBezTo>
                  <a:cubicBezTo>
                    <a:pt x="62" y="225"/>
                    <a:pt x="52" y="248"/>
                    <a:pt x="42" y="272"/>
                  </a:cubicBezTo>
                  <a:cubicBezTo>
                    <a:pt x="36" y="288"/>
                    <a:pt x="36" y="288"/>
                    <a:pt x="17" y="284"/>
                  </a:cubicBezTo>
                  <a:cubicBezTo>
                    <a:pt x="19" y="280"/>
                    <a:pt x="20" y="276"/>
                    <a:pt x="22" y="272"/>
                  </a:cubicBezTo>
                  <a:cubicBezTo>
                    <a:pt x="32" y="247"/>
                    <a:pt x="41" y="222"/>
                    <a:pt x="52" y="196"/>
                  </a:cubicBezTo>
                  <a:cubicBezTo>
                    <a:pt x="54" y="191"/>
                    <a:pt x="53" y="189"/>
                    <a:pt x="49" y="184"/>
                  </a:cubicBezTo>
                  <a:cubicBezTo>
                    <a:pt x="40" y="176"/>
                    <a:pt x="33" y="166"/>
                    <a:pt x="23" y="158"/>
                  </a:cubicBezTo>
                  <a:cubicBezTo>
                    <a:pt x="19" y="155"/>
                    <a:pt x="15" y="148"/>
                    <a:pt x="15" y="143"/>
                  </a:cubicBezTo>
                  <a:cubicBezTo>
                    <a:pt x="14" y="126"/>
                    <a:pt x="0" y="111"/>
                    <a:pt x="5" y="94"/>
                  </a:cubicBezTo>
                  <a:cubicBezTo>
                    <a:pt x="9" y="82"/>
                    <a:pt x="10" y="68"/>
                    <a:pt x="16" y="57"/>
                  </a:cubicBezTo>
                  <a:cubicBezTo>
                    <a:pt x="26" y="38"/>
                    <a:pt x="42" y="21"/>
                    <a:pt x="62" y="11"/>
                  </a:cubicBezTo>
                  <a:cubicBezTo>
                    <a:pt x="73" y="6"/>
                    <a:pt x="86" y="3"/>
                    <a:pt x="97" y="2"/>
                  </a:cubicBezTo>
                  <a:cubicBezTo>
                    <a:pt x="120" y="0"/>
                    <a:pt x="142" y="6"/>
                    <a:pt x="161" y="18"/>
                  </a:cubicBezTo>
                  <a:cubicBezTo>
                    <a:pt x="171" y="25"/>
                    <a:pt x="178" y="37"/>
                    <a:pt x="188" y="44"/>
                  </a:cubicBezTo>
                  <a:cubicBezTo>
                    <a:pt x="190" y="46"/>
                    <a:pt x="192" y="48"/>
                    <a:pt x="193" y="51"/>
                  </a:cubicBezTo>
                  <a:cubicBezTo>
                    <a:pt x="198" y="68"/>
                    <a:pt x="205" y="85"/>
                    <a:pt x="205" y="102"/>
                  </a:cubicBezTo>
                  <a:cubicBezTo>
                    <a:pt x="205" y="118"/>
                    <a:pt x="198" y="135"/>
                    <a:pt x="193" y="151"/>
                  </a:cubicBezTo>
                  <a:cubicBezTo>
                    <a:pt x="193" y="154"/>
                    <a:pt x="190" y="157"/>
                    <a:pt x="188" y="158"/>
                  </a:cubicBezTo>
                  <a:cubicBezTo>
                    <a:pt x="178" y="166"/>
                    <a:pt x="170" y="175"/>
                    <a:pt x="162" y="184"/>
                  </a:cubicBezTo>
                  <a:cubicBezTo>
                    <a:pt x="157" y="189"/>
                    <a:pt x="157" y="191"/>
                    <a:pt x="159" y="196"/>
                  </a:cubicBezTo>
                  <a:cubicBezTo>
                    <a:pt x="169" y="222"/>
                    <a:pt x="179" y="248"/>
                    <a:pt x="190" y="274"/>
                  </a:cubicBezTo>
                  <a:cubicBezTo>
                    <a:pt x="191" y="277"/>
                    <a:pt x="192" y="280"/>
                    <a:pt x="193" y="284"/>
                  </a:cubicBezTo>
                  <a:close/>
                  <a:moveTo>
                    <a:pt x="81" y="30"/>
                  </a:moveTo>
                  <a:cubicBezTo>
                    <a:pt x="69" y="29"/>
                    <a:pt x="61" y="34"/>
                    <a:pt x="55" y="44"/>
                  </a:cubicBezTo>
                  <a:cubicBezTo>
                    <a:pt x="53" y="47"/>
                    <a:pt x="50" y="49"/>
                    <a:pt x="47" y="51"/>
                  </a:cubicBezTo>
                  <a:cubicBezTo>
                    <a:pt x="38" y="57"/>
                    <a:pt x="33" y="65"/>
                    <a:pt x="33" y="76"/>
                  </a:cubicBezTo>
                  <a:cubicBezTo>
                    <a:pt x="33" y="80"/>
                    <a:pt x="32" y="84"/>
                    <a:pt x="30" y="87"/>
                  </a:cubicBezTo>
                  <a:cubicBezTo>
                    <a:pt x="25" y="97"/>
                    <a:pt x="25" y="106"/>
                    <a:pt x="30" y="115"/>
                  </a:cubicBezTo>
                  <a:cubicBezTo>
                    <a:pt x="32" y="119"/>
                    <a:pt x="33" y="122"/>
                    <a:pt x="33" y="126"/>
                  </a:cubicBezTo>
                  <a:cubicBezTo>
                    <a:pt x="33" y="138"/>
                    <a:pt x="38" y="146"/>
                    <a:pt x="48" y="152"/>
                  </a:cubicBezTo>
                  <a:cubicBezTo>
                    <a:pt x="50" y="153"/>
                    <a:pt x="53" y="156"/>
                    <a:pt x="55" y="159"/>
                  </a:cubicBezTo>
                  <a:cubicBezTo>
                    <a:pt x="61" y="169"/>
                    <a:pt x="69" y="174"/>
                    <a:pt x="80" y="174"/>
                  </a:cubicBezTo>
                  <a:cubicBezTo>
                    <a:pt x="84" y="174"/>
                    <a:pt x="88" y="175"/>
                    <a:pt x="91" y="177"/>
                  </a:cubicBezTo>
                  <a:cubicBezTo>
                    <a:pt x="100" y="182"/>
                    <a:pt x="110" y="182"/>
                    <a:pt x="119" y="177"/>
                  </a:cubicBezTo>
                  <a:cubicBezTo>
                    <a:pt x="123" y="175"/>
                    <a:pt x="127" y="174"/>
                    <a:pt x="131" y="174"/>
                  </a:cubicBezTo>
                  <a:cubicBezTo>
                    <a:pt x="142" y="173"/>
                    <a:pt x="150" y="169"/>
                    <a:pt x="155" y="159"/>
                  </a:cubicBezTo>
                  <a:cubicBezTo>
                    <a:pt x="157" y="156"/>
                    <a:pt x="160" y="153"/>
                    <a:pt x="163" y="152"/>
                  </a:cubicBezTo>
                  <a:cubicBezTo>
                    <a:pt x="173" y="146"/>
                    <a:pt x="178" y="138"/>
                    <a:pt x="178" y="127"/>
                  </a:cubicBezTo>
                  <a:cubicBezTo>
                    <a:pt x="178" y="123"/>
                    <a:pt x="179" y="119"/>
                    <a:pt x="181" y="115"/>
                  </a:cubicBezTo>
                  <a:cubicBezTo>
                    <a:pt x="186" y="106"/>
                    <a:pt x="186" y="97"/>
                    <a:pt x="181" y="87"/>
                  </a:cubicBezTo>
                  <a:cubicBezTo>
                    <a:pt x="179" y="84"/>
                    <a:pt x="178" y="80"/>
                    <a:pt x="178" y="76"/>
                  </a:cubicBezTo>
                  <a:cubicBezTo>
                    <a:pt x="178" y="65"/>
                    <a:pt x="173" y="57"/>
                    <a:pt x="164" y="51"/>
                  </a:cubicBezTo>
                  <a:cubicBezTo>
                    <a:pt x="161" y="49"/>
                    <a:pt x="158" y="46"/>
                    <a:pt x="155" y="43"/>
                  </a:cubicBezTo>
                  <a:cubicBezTo>
                    <a:pt x="150" y="34"/>
                    <a:pt x="142" y="29"/>
                    <a:pt x="131" y="29"/>
                  </a:cubicBezTo>
                  <a:cubicBezTo>
                    <a:pt x="127" y="29"/>
                    <a:pt x="123" y="28"/>
                    <a:pt x="120" y="26"/>
                  </a:cubicBezTo>
                  <a:cubicBezTo>
                    <a:pt x="110" y="20"/>
                    <a:pt x="101" y="20"/>
                    <a:pt x="91" y="26"/>
                  </a:cubicBezTo>
                  <a:cubicBezTo>
                    <a:pt x="88" y="28"/>
                    <a:pt x="84" y="29"/>
                    <a:pt x="81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5">
              <a:extLst>
                <a:ext uri="{FF2B5EF4-FFF2-40B4-BE49-F238E27FC236}">
                  <a16:creationId xmlns:a16="http://schemas.microsoft.com/office/drawing/2014/main" id="{0DD07103-BC6B-415A-8EA0-3F7AFECD8D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91725" y="2822576"/>
              <a:ext cx="115888" cy="176213"/>
            </a:xfrm>
            <a:custGeom>
              <a:avLst/>
              <a:gdLst>
                <a:gd name="T0" fmla="*/ 175 w 205"/>
                <a:gd name="T1" fmla="*/ 285 h 310"/>
                <a:gd name="T2" fmla="*/ 137 w 205"/>
                <a:gd name="T3" fmla="*/ 197 h 310"/>
                <a:gd name="T4" fmla="*/ 117 w 205"/>
                <a:gd name="T5" fmla="*/ 201 h 310"/>
                <a:gd name="T6" fmla="*/ 146 w 205"/>
                <a:gd name="T7" fmla="*/ 281 h 310"/>
                <a:gd name="T8" fmla="*/ 137 w 205"/>
                <a:gd name="T9" fmla="*/ 304 h 310"/>
                <a:gd name="T10" fmla="*/ 103 w 205"/>
                <a:gd name="T11" fmla="*/ 213 h 310"/>
                <a:gd name="T12" fmla="*/ 70 w 205"/>
                <a:gd name="T13" fmla="*/ 305 h 310"/>
                <a:gd name="T14" fmla="*/ 57 w 205"/>
                <a:gd name="T15" fmla="*/ 294 h 310"/>
                <a:gd name="T16" fmla="*/ 56 w 205"/>
                <a:gd name="T17" fmla="*/ 293 h 310"/>
                <a:gd name="T18" fmla="*/ 88 w 205"/>
                <a:gd name="T19" fmla="*/ 210 h 310"/>
                <a:gd name="T20" fmla="*/ 76 w 205"/>
                <a:gd name="T21" fmla="*/ 194 h 310"/>
                <a:gd name="T22" fmla="*/ 33 w 205"/>
                <a:gd name="T23" fmla="*/ 283 h 310"/>
                <a:gd name="T24" fmla="*/ 15 w 205"/>
                <a:gd name="T25" fmla="*/ 285 h 310"/>
                <a:gd name="T26" fmla="*/ 53 w 205"/>
                <a:gd name="T27" fmla="*/ 192 h 310"/>
                <a:gd name="T28" fmla="*/ 17 w 205"/>
                <a:gd name="T29" fmla="*/ 151 h 310"/>
                <a:gd name="T30" fmla="*/ 5 w 205"/>
                <a:gd name="T31" fmla="*/ 95 h 310"/>
                <a:gd name="T32" fmla="*/ 104 w 205"/>
                <a:gd name="T33" fmla="*/ 4 h 310"/>
                <a:gd name="T34" fmla="*/ 189 w 205"/>
                <a:gd name="T35" fmla="*/ 53 h 310"/>
                <a:gd name="T36" fmla="*/ 201 w 205"/>
                <a:gd name="T37" fmla="*/ 104 h 310"/>
                <a:gd name="T38" fmla="*/ 155 w 205"/>
                <a:gd name="T39" fmla="*/ 188 h 310"/>
                <a:gd name="T40" fmla="*/ 189 w 205"/>
                <a:gd name="T41" fmla="*/ 285 h 310"/>
                <a:gd name="T42" fmla="*/ 193 w 205"/>
                <a:gd name="T43" fmla="*/ 284 h 310"/>
                <a:gd name="T44" fmla="*/ 159 w 205"/>
                <a:gd name="T45" fmla="*/ 190 h 310"/>
                <a:gd name="T46" fmla="*/ 205 w 205"/>
                <a:gd name="T47" fmla="*/ 104 h 310"/>
                <a:gd name="T48" fmla="*/ 187 w 205"/>
                <a:gd name="T49" fmla="*/ 44 h 310"/>
                <a:gd name="T50" fmla="*/ 95 w 205"/>
                <a:gd name="T51" fmla="*/ 1 h 310"/>
                <a:gd name="T52" fmla="*/ 0 w 205"/>
                <a:gd name="T53" fmla="*/ 103 h 310"/>
                <a:gd name="T54" fmla="*/ 20 w 205"/>
                <a:gd name="T55" fmla="*/ 161 h 310"/>
                <a:gd name="T56" fmla="*/ 48 w 205"/>
                <a:gd name="T57" fmla="*/ 197 h 310"/>
                <a:gd name="T58" fmla="*/ 15 w 205"/>
                <a:gd name="T59" fmla="*/ 287 h 310"/>
                <a:gd name="T60" fmla="*/ 42 w 205"/>
                <a:gd name="T61" fmla="*/ 274 h 310"/>
                <a:gd name="T62" fmla="*/ 80 w 205"/>
                <a:gd name="T63" fmla="*/ 199 h 310"/>
                <a:gd name="T64" fmla="*/ 76 w 205"/>
                <a:gd name="T65" fmla="*/ 230 h 310"/>
                <a:gd name="T66" fmla="*/ 54 w 205"/>
                <a:gd name="T67" fmla="*/ 297 h 310"/>
                <a:gd name="T68" fmla="*/ 105 w 205"/>
                <a:gd name="T69" fmla="*/ 219 h 310"/>
                <a:gd name="T70" fmla="*/ 137 w 205"/>
                <a:gd name="T71" fmla="*/ 309 h 310"/>
                <a:gd name="T72" fmla="*/ 154 w 205"/>
                <a:gd name="T73" fmla="*/ 293 h 310"/>
                <a:gd name="T74" fmla="*/ 118 w 205"/>
                <a:gd name="T75" fmla="*/ 203 h 310"/>
                <a:gd name="T76" fmla="*/ 132 w 205"/>
                <a:gd name="T77" fmla="*/ 198 h 310"/>
                <a:gd name="T78" fmla="*/ 170 w 205"/>
                <a:gd name="T79" fmla="*/ 285 h 310"/>
                <a:gd name="T80" fmla="*/ 194 w 205"/>
                <a:gd name="T81" fmla="*/ 286 h 310"/>
                <a:gd name="T82" fmla="*/ 79 w 205"/>
                <a:gd name="T83" fmla="*/ 29 h 310"/>
                <a:gd name="T84" fmla="*/ 44 w 205"/>
                <a:gd name="T85" fmla="*/ 50 h 310"/>
                <a:gd name="T86" fmla="*/ 22 w 205"/>
                <a:gd name="T87" fmla="*/ 102 h 310"/>
                <a:gd name="T88" fmla="*/ 45 w 205"/>
                <a:gd name="T89" fmla="*/ 154 h 310"/>
                <a:gd name="T90" fmla="*/ 88 w 205"/>
                <a:gd name="T91" fmla="*/ 180 h 310"/>
                <a:gd name="T92" fmla="*/ 144 w 205"/>
                <a:gd name="T93" fmla="*/ 173 h 310"/>
                <a:gd name="T94" fmla="*/ 178 w 205"/>
                <a:gd name="T95" fmla="*/ 128 h 310"/>
                <a:gd name="T96" fmla="*/ 178 w 205"/>
                <a:gd name="T97" fmla="*/ 77 h 310"/>
                <a:gd name="T98" fmla="*/ 144 w 205"/>
                <a:gd name="T99" fmla="*/ 32 h 310"/>
                <a:gd name="T100" fmla="*/ 88 w 205"/>
                <a:gd name="T101" fmla="*/ 25 h 310"/>
                <a:gd name="T102" fmla="*/ 79 w 205"/>
                <a:gd name="T103" fmla="*/ 31 h 310"/>
                <a:gd name="T104" fmla="*/ 117 w 205"/>
                <a:gd name="T105" fmla="*/ 29 h 310"/>
                <a:gd name="T106" fmla="*/ 161 w 205"/>
                <a:gd name="T107" fmla="*/ 54 h 310"/>
                <a:gd name="T108" fmla="*/ 181 w 205"/>
                <a:gd name="T109" fmla="*/ 102 h 310"/>
                <a:gd name="T110" fmla="*/ 160 w 205"/>
                <a:gd name="T111" fmla="*/ 151 h 310"/>
                <a:gd name="T112" fmla="*/ 116 w 205"/>
                <a:gd name="T113" fmla="*/ 176 h 310"/>
                <a:gd name="T114" fmla="*/ 64 w 205"/>
                <a:gd name="T115" fmla="*/ 169 h 310"/>
                <a:gd name="T116" fmla="*/ 33 w 205"/>
                <a:gd name="T117" fmla="*/ 127 h 310"/>
                <a:gd name="T118" fmla="*/ 33 w 205"/>
                <a:gd name="T119" fmla="*/ 77 h 310"/>
                <a:gd name="T120" fmla="*/ 63 w 205"/>
                <a:gd name="T121" fmla="*/ 36 h 310"/>
                <a:gd name="T122" fmla="*/ 79 w 205"/>
                <a:gd name="T123" fmla="*/ 33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5" h="310">
                  <a:moveTo>
                    <a:pt x="191" y="285"/>
                  </a:moveTo>
                  <a:cubicBezTo>
                    <a:pt x="191" y="283"/>
                    <a:pt x="191" y="283"/>
                    <a:pt x="191" y="283"/>
                  </a:cubicBezTo>
                  <a:cubicBezTo>
                    <a:pt x="184" y="284"/>
                    <a:pt x="180" y="285"/>
                    <a:pt x="178" y="285"/>
                  </a:cubicBezTo>
                  <a:cubicBezTo>
                    <a:pt x="177" y="285"/>
                    <a:pt x="176" y="285"/>
                    <a:pt x="175" y="285"/>
                  </a:cubicBezTo>
                  <a:cubicBezTo>
                    <a:pt x="174" y="284"/>
                    <a:pt x="173" y="283"/>
                    <a:pt x="172" y="281"/>
                  </a:cubicBezTo>
                  <a:cubicBezTo>
                    <a:pt x="171" y="279"/>
                    <a:pt x="170" y="276"/>
                    <a:pt x="169" y="273"/>
                  </a:cubicBezTo>
                  <a:cubicBezTo>
                    <a:pt x="160" y="250"/>
                    <a:pt x="151" y="228"/>
                    <a:pt x="141" y="206"/>
                  </a:cubicBezTo>
                  <a:cubicBezTo>
                    <a:pt x="140" y="202"/>
                    <a:pt x="138" y="199"/>
                    <a:pt x="137" y="197"/>
                  </a:cubicBezTo>
                  <a:cubicBezTo>
                    <a:pt x="136" y="196"/>
                    <a:pt x="135" y="195"/>
                    <a:pt x="134" y="195"/>
                  </a:cubicBezTo>
                  <a:cubicBezTo>
                    <a:pt x="133" y="194"/>
                    <a:pt x="132" y="194"/>
                    <a:pt x="131" y="194"/>
                  </a:cubicBezTo>
                  <a:cubicBezTo>
                    <a:pt x="129" y="194"/>
                    <a:pt x="127" y="195"/>
                    <a:pt x="125" y="196"/>
                  </a:cubicBezTo>
                  <a:cubicBezTo>
                    <a:pt x="123" y="197"/>
                    <a:pt x="120" y="199"/>
                    <a:pt x="117" y="201"/>
                  </a:cubicBezTo>
                  <a:cubicBezTo>
                    <a:pt x="116" y="202"/>
                    <a:pt x="116" y="202"/>
                    <a:pt x="116" y="202"/>
                  </a:cubicBezTo>
                  <a:cubicBezTo>
                    <a:pt x="116" y="203"/>
                    <a:pt x="116" y="203"/>
                    <a:pt x="116" y="203"/>
                  </a:cubicBezTo>
                  <a:cubicBezTo>
                    <a:pt x="124" y="224"/>
                    <a:pt x="132" y="245"/>
                    <a:pt x="140" y="265"/>
                  </a:cubicBezTo>
                  <a:cubicBezTo>
                    <a:pt x="142" y="271"/>
                    <a:pt x="144" y="276"/>
                    <a:pt x="146" y="281"/>
                  </a:cubicBezTo>
                  <a:cubicBezTo>
                    <a:pt x="149" y="287"/>
                    <a:pt x="150" y="291"/>
                    <a:pt x="150" y="293"/>
                  </a:cubicBezTo>
                  <a:cubicBezTo>
                    <a:pt x="150" y="294"/>
                    <a:pt x="150" y="295"/>
                    <a:pt x="150" y="295"/>
                  </a:cubicBezTo>
                  <a:cubicBezTo>
                    <a:pt x="149" y="296"/>
                    <a:pt x="148" y="297"/>
                    <a:pt x="146" y="299"/>
                  </a:cubicBezTo>
                  <a:cubicBezTo>
                    <a:pt x="144" y="300"/>
                    <a:pt x="141" y="302"/>
                    <a:pt x="137" y="304"/>
                  </a:cubicBezTo>
                  <a:cubicBezTo>
                    <a:pt x="138" y="306"/>
                    <a:pt x="138" y="306"/>
                    <a:pt x="138" y="306"/>
                  </a:cubicBezTo>
                  <a:cubicBezTo>
                    <a:pt x="140" y="305"/>
                    <a:pt x="140" y="305"/>
                    <a:pt x="140" y="305"/>
                  </a:cubicBezTo>
                  <a:cubicBezTo>
                    <a:pt x="129" y="277"/>
                    <a:pt x="117" y="248"/>
                    <a:pt x="105" y="218"/>
                  </a:cubicBezTo>
                  <a:cubicBezTo>
                    <a:pt x="103" y="213"/>
                    <a:pt x="103" y="213"/>
                    <a:pt x="103" y="213"/>
                  </a:cubicBezTo>
                  <a:cubicBezTo>
                    <a:pt x="101" y="218"/>
                    <a:pt x="101" y="218"/>
                    <a:pt x="101" y="218"/>
                  </a:cubicBezTo>
                  <a:cubicBezTo>
                    <a:pt x="89" y="248"/>
                    <a:pt x="78" y="276"/>
                    <a:pt x="66" y="306"/>
                  </a:cubicBezTo>
                  <a:cubicBezTo>
                    <a:pt x="68" y="307"/>
                    <a:pt x="68" y="307"/>
                    <a:pt x="68" y="307"/>
                  </a:cubicBezTo>
                  <a:cubicBezTo>
                    <a:pt x="70" y="305"/>
                    <a:pt x="70" y="305"/>
                    <a:pt x="70" y="305"/>
                  </a:cubicBezTo>
                  <a:cubicBezTo>
                    <a:pt x="64" y="301"/>
                    <a:pt x="60" y="298"/>
                    <a:pt x="57" y="294"/>
                  </a:cubicBezTo>
                  <a:cubicBezTo>
                    <a:pt x="56" y="294"/>
                    <a:pt x="56" y="294"/>
                    <a:pt x="56" y="294"/>
                  </a:cubicBezTo>
                  <a:cubicBezTo>
                    <a:pt x="57" y="294"/>
                    <a:pt x="57" y="294"/>
                    <a:pt x="57" y="294"/>
                  </a:cubicBezTo>
                  <a:cubicBezTo>
                    <a:pt x="57" y="294"/>
                    <a:pt x="57" y="294"/>
                    <a:pt x="57" y="294"/>
                  </a:cubicBezTo>
                  <a:cubicBezTo>
                    <a:pt x="56" y="294"/>
                    <a:pt x="56" y="294"/>
                    <a:pt x="56" y="294"/>
                  </a:cubicBezTo>
                  <a:cubicBezTo>
                    <a:pt x="57" y="294"/>
                    <a:pt x="57" y="294"/>
                    <a:pt x="57" y="294"/>
                  </a:cubicBezTo>
                  <a:cubicBezTo>
                    <a:pt x="57" y="294"/>
                    <a:pt x="57" y="294"/>
                    <a:pt x="57" y="294"/>
                  </a:cubicBezTo>
                  <a:cubicBezTo>
                    <a:pt x="57" y="294"/>
                    <a:pt x="56" y="294"/>
                    <a:pt x="56" y="293"/>
                  </a:cubicBezTo>
                  <a:cubicBezTo>
                    <a:pt x="56" y="292"/>
                    <a:pt x="57" y="290"/>
                    <a:pt x="57" y="289"/>
                  </a:cubicBezTo>
                  <a:cubicBezTo>
                    <a:pt x="57" y="289"/>
                    <a:pt x="57" y="289"/>
                    <a:pt x="57" y="289"/>
                  </a:cubicBezTo>
                  <a:cubicBezTo>
                    <a:pt x="65" y="270"/>
                    <a:pt x="72" y="250"/>
                    <a:pt x="80" y="231"/>
                  </a:cubicBezTo>
                  <a:cubicBezTo>
                    <a:pt x="83" y="224"/>
                    <a:pt x="85" y="217"/>
                    <a:pt x="88" y="210"/>
                  </a:cubicBezTo>
                  <a:cubicBezTo>
                    <a:pt x="89" y="208"/>
                    <a:pt x="89" y="206"/>
                    <a:pt x="89" y="204"/>
                  </a:cubicBezTo>
                  <a:cubicBezTo>
                    <a:pt x="89" y="202"/>
                    <a:pt x="88" y="200"/>
                    <a:pt x="87" y="199"/>
                  </a:cubicBezTo>
                  <a:cubicBezTo>
                    <a:pt x="85" y="197"/>
                    <a:pt x="83" y="196"/>
                    <a:pt x="81" y="195"/>
                  </a:cubicBezTo>
                  <a:cubicBezTo>
                    <a:pt x="79" y="195"/>
                    <a:pt x="78" y="194"/>
                    <a:pt x="76" y="194"/>
                  </a:cubicBezTo>
                  <a:cubicBezTo>
                    <a:pt x="74" y="194"/>
                    <a:pt x="72" y="195"/>
                    <a:pt x="71" y="196"/>
                  </a:cubicBezTo>
                  <a:cubicBezTo>
                    <a:pt x="69" y="197"/>
                    <a:pt x="68" y="199"/>
                    <a:pt x="67" y="201"/>
                  </a:cubicBezTo>
                  <a:cubicBezTo>
                    <a:pt x="58" y="225"/>
                    <a:pt x="48" y="249"/>
                    <a:pt x="38" y="272"/>
                  </a:cubicBezTo>
                  <a:cubicBezTo>
                    <a:pt x="36" y="277"/>
                    <a:pt x="35" y="281"/>
                    <a:pt x="33" y="283"/>
                  </a:cubicBezTo>
                  <a:cubicBezTo>
                    <a:pt x="33" y="284"/>
                    <a:pt x="32" y="284"/>
                    <a:pt x="31" y="285"/>
                  </a:cubicBezTo>
                  <a:cubicBezTo>
                    <a:pt x="31" y="285"/>
                    <a:pt x="30" y="285"/>
                    <a:pt x="29" y="285"/>
                  </a:cubicBezTo>
                  <a:cubicBezTo>
                    <a:pt x="26" y="285"/>
                    <a:pt x="22" y="284"/>
                    <a:pt x="16" y="283"/>
                  </a:cubicBezTo>
                  <a:cubicBezTo>
                    <a:pt x="15" y="285"/>
                    <a:pt x="15" y="285"/>
                    <a:pt x="15" y="285"/>
                  </a:cubicBezTo>
                  <a:cubicBezTo>
                    <a:pt x="17" y="285"/>
                    <a:pt x="17" y="285"/>
                    <a:pt x="17" y="285"/>
                  </a:cubicBezTo>
                  <a:cubicBezTo>
                    <a:pt x="19" y="281"/>
                    <a:pt x="20" y="278"/>
                    <a:pt x="22" y="274"/>
                  </a:cubicBezTo>
                  <a:cubicBezTo>
                    <a:pt x="32" y="249"/>
                    <a:pt x="41" y="223"/>
                    <a:pt x="51" y="198"/>
                  </a:cubicBezTo>
                  <a:cubicBezTo>
                    <a:pt x="52" y="196"/>
                    <a:pt x="53" y="194"/>
                    <a:pt x="53" y="192"/>
                  </a:cubicBezTo>
                  <a:cubicBezTo>
                    <a:pt x="53" y="191"/>
                    <a:pt x="52" y="189"/>
                    <a:pt x="52" y="188"/>
                  </a:cubicBezTo>
                  <a:cubicBezTo>
                    <a:pt x="51" y="187"/>
                    <a:pt x="50" y="185"/>
                    <a:pt x="49" y="184"/>
                  </a:cubicBezTo>
                  <a:cubicBezTo>
                    <a:pt x="40" y="175"/>
                    <a:pt x="32" y="166"/>
                    <a:pt x="22" y="158"/>
                  </a:cubicBezTo>
                  <a:cubicBezTo>
                    <a:pt x="20" y="156"/>
                    <a:pt x="18" y="154"/>
                    <a:pt x="17" y="151"/>
                  </a:cubicBezTo>
                  <a:cubicBezTo>
                    <a:pt x="16" y="149"/>
                    <a:pt x="15" y="146"/>
                    <a:pt x="15" y="144"/>
                  </a:cubicBezTo>
                  <a:cubicBezTo>
                    <a:pt x="14" y="136"/>
                    <a:pt x="12" y="129"/>
                    <a:pt x="9" y="123"/>
                  </a:cubicBezTo>
                  <a:cubicBezTo>
                    <a:pt x="7" y="116"/>
                    <a:pt x="4" y="109"/>
                    <a:pt x="4" y="103"/>
                  </a:cubicBezTo>
                  <a:cubicBezTo>
                    <a:pt x="4" y="100"/>
                    <a:pt x="4" y="98"/>
                    <a:pt x="5" y="95"/>
                  </a:cubicBezTo>
                  <a:cubicBezTo>
                    <a:pt x="9" y="83"/>
                    <a:pt x="10" y="70"/>
                    <a:pt x="15" y="59"/>
                  </a:cubicBezTo>
                  <a:cubicBezTo>
                    <a:pt x="25" y="40"/>
                    <a:pt x="41" y="23"/>
                    <a:pt x="61" y="14"/>
                  </a:cubicBezTo>
                  <a:cubicBezTo>
                    <a:pt x="71" y="9"/>
                    <a:pt x="84" y="6"/>
                    <a:pt x="95" y="5"/>
                  </a:cubicBezTo>
                  <a:cubicBezTo>
                    <a:pt x="98" y="4"/>
                    <a:pt x="101" y="4"/>
                    <a:pt x="104" y="4"/>
                  </a:cubicBezTo>
                  <a:cubicBezTo>
                    <a:pt x="123" y="4"/>
                    <a:pt x="142" y="11"/>
                    <a:pt x="158" y="21"/>
                  </a:cubicBezTo>
                  <a:cubicBezTo>
                    <a:pt x="163" y="24"/>
                    <a:pt x="167" y="29"/>
                    <a:pt x="171" y="33"/>
                  </a:cubicBezTo>
                  <a:cubicBezTo>
                    <a:pt x="175" y="38"/>
                    <a:pt x="180" y="43"/>
                    <a:pt x="185" y="47"/>
                  </a:cubicBezTo>
                  <a:cubicBezTo>
                    <a:pt x="187" y="48"/>
                    <a:pt x="188" y="51"/>
                    <a:pt x="189" y="53"/>
                  </a:cubicBezTo>
                  <a:cubicBezTo>
                    <a:pt x="194" y="70"/>
                    <a:pt x="201" y="87"/>
                    <a:pt x="201" y="103"/>
                  </a:cubicBezTo>
                  <a:cubicBezTo>
                    <a:pt x="203" y="103"/>
                    <a:pt x="203" y="103"/>
                    <a:pt x="203" y="103"/>
                  </a:cubicBezTo>
                  <a:cubicBezTo>
                    <a:pt x="201" y="103"/>
                    <a:pt x="201" y="103"/>
                    <a:pt x="201" y="103"/>
                  </a:cubicBezTo>
                  <a:cubicBezTo>
                    <a:pt x="201" y="104"/>
                    <a:pt x="201" y="104"/>
                    <a:pt x="201" y="104"/>
                  </a:cubicBezTo>
                  <a:cubicBezTo>
                    <a:pt x="201" y="119"/>
                    <a:pt x="194" y="135"/>
                    <a:pt x="189" y="151"/>
                  </a:cubicBezTo>
                  <a:cubicBezTo>
                    <a:pt x="189" y="154"/>
                    <a:pt x="187" y="156"/>
                    <a:pt x="185" y="158"/>
                  </a:cubicBezTo>
                  <a:cubicBezTo>
                    <a:pt x="174" y="165"/>
                    <a:pt x="167" y="175"/>
                    <a:pt x="158" y="184"/>
                  </a:cubicBezTo>
                  <a:cubicBezTo>
                    <a:pt x="157" y="185"/>
                    <a:pt x="156" y="187"/>
                    <a:pt x="155" y="188"/>
                  </a:cubicBezTo>
                  <a:cubicBezTo>
                    <a:pt x="154" y="190"/>
                    <a:pt x="154" y="191"/>
                    <a:pt x="154" y="193"/>
                  </a:cubicBezTo>
                  <a:cubicBezTo>
                    <a:pt x="154" y="194"/>
                    <a:pt x="154" y="196"/>
                    <a:pt x="155" y="198"/>
                  </a:cubicBezTo>
                  <a:cubicBezTo>
                    <a:pt x="166" y="224"/>
                    <a:pt x="176" y="250"/>
                    <a:pt x="186" y="275"/>
                  </a:cubicBezTo>
                  <a:cubicBezTo>
                    <a:pt x="187" y="278"/>
                    <a:pt x="188" y="281"/>
                    <a:pt x="189" y="285"/>
                  </a:cubicBezTo>
                  <a:cubicBezTo>
                    <a:pt x="191" y="285"/>
                    <a:pt x="191" y="285"/>
                    <a:pt x="191" y="285"/>
                  </a:cubicBezTo>
                  <a:cubicBezTo>
                    <a:pt x="191" y="283"/>
                    <a:pt x="191" y="283"/>
                    <a:pt x="191" y="283"/>
                  </a:cubicBezTo>
                  <a:cubicBezTo>
                    <a:pt x="191" y="285"/>
                    <a:pt x="191" y="285"/>
                    <a:pt x="191" y="285"/>
                  </a:cubicBezTo>
                  <a:cubicBezTo>
                    <a:pt x="193" y="284"/>
                    <a:pt x="193" y="284"/>
                    <a:pt x="193" y="284"/>
                  </a:cubicBezTo>
                  <a:cubicBezTo>
                    <a:pt x="192" y="280"/>
                    <a:pt x="191" y="277"/>
                    <a:pt x="189" y="274"/>
                  </a:cubicBezTo>
                  <a:cubicBezTo>
                    <a:pt x="179" y="248"/>
                    <a:pt x="169" y="222"/>
                    <a:pt x="159" y="197"/>
                  </a:cubicBezTo>
                  <a:cubicBezTo>
                    <a:pt x="158" y="195"/>
                    <a:pt x="158" y="194"/>
                    <a:pt x="158" y="193"/>
                  </a:cubicBezTo>
                  <a:cubicBezTo>
                    <a:pt x="158" y="192"/>
                    <a:pt x="158" y="191"/>
                    <a:pt x="159" y="190"/>
                  </a:cubicBezTo>
                  <a:cubicBezTo>
                    <a:pt x="159" y="189"/>
                    <a:pt x="160" y="188"/>
                    <a:pt x="161" y="187"/>
                  </a:cubicBezTo>
                  <a:cubicBezTo>
                    <a:pt x="170" y="178"/>
                    <a:pt x="177" y="168"/>
                    <a:pt x="187" y="161"/>
                  </a:cubicBezTo>
                  <a:cubicBezTo>
                    <a:pt x="190" y="159"/>
                    <a:pt x="192" y="156"/>
                    <a:pt x="193" y="152"/>
                  </a:cubicBezTo>
                  <a:cubicBezTo>
                    <a:pt x="198" y="137"/>
                    <a:pt x="205" y="120"/>
                    <a:pt x="205" y="104"/>
                  </a:cubicBezTo>
                  <a:cubicBezTo>
                    <a:pt x="205" y="103"/>
                    <a:pt x="205" y="103"/>
                    <a:pt x="205" y="103"/>
                  </a:cubicBezTo>
                  <a:cubicBezTo>
                    <a:pt x="205" y="103"/>
                    <a:pt x="205" y="103"/>
                    <a:pt x="205" y="103"/>
                  </a:cubicBezTo>
                  <a:cubicBezTo>
                    <a:pt x="205" y="85"/>
                    <a:pt x="197" y="68"/>
                    <a:pt x="193" y="51"/>
                  </a:cubicBezTo>
                  <a:cubicBezTo>
                    <a:pt x="192" y="48"/>
                    <a:pt x="190" y="45"/>
                    <a:pt x="187" y="44"/>
                  </a:cubicBezTo>
                  <a:cubicBezTo>
                    <a:pt x="182" y="40"/>
                    <a:pt x="178" y="35"/>
                    <a:pt x="174" y="31"/>
                  </a:cubicBezTo>
                  <a:cubicBezTo>
                    <a:pt x="170" y="26"/>
                    <a:pt x="166" y="21"/>
                    <a:pt x="161" y="18"/>
                  </a:cubicBezTo>
                  <a:cubicBezTo>
                    <a:pt x="144" y="7"/>
                    <a:pt x="124" y="0"/>
                    <a:pt x="104" y="0"/>
                  </a:cubicBezTo>
                  <a:cubicBezTo>
                    <a:pt x="101" y="0"/>
                    <a:pt x="98" y="0"/>
                    <a:pt x="95" y="1"/>
                  </a:cubicBezTo>
                  <a:cubicBezTo>
                    <a:pt x="83" y="2"/>
                    <a:pt x="70" y="5"/>
                    <a:pt x="59" y="10"/>
                  </a:cubicBezTo>
                  <a:cubicBezTo>
                    <a:pt x="38" y="20"/>
                    <a:pt x="22" y="37"/>
                    <a:pt x="12" y="58"/>
                  </a:cubicBezTo>
                  <a:cubicBezTo>
                    <a:pt x="6" y="69"/>
                    <a:pt x="5" y="82"/>
                    <a:pt x="1" y="94"/>
                  </a:cubicBezTo>
                  <a:cubicBezTo>
                    <a:pt x="1" y="97"/>
                    <a:pt x="0" y="100"/>
                    <a:pt x="0" y="103"/>
                  </a:cubicBezTo>
                  <a:cubicBezTo>
                    <a:pt x="0" y="110"/>
                    <a:pt x="3" y="117"/>
                    <a:pt x="5" y="124"/>
                  </a:cubicBezTo>
                  <a:cubicBezTo>
                    <a:pt x="8" y="131"/>
                    <a:pt x="11" y="137"/>
                    <a:pt x="11" y="144"/>
                  </a:cubicBezTo>
                  <a:cubicBezTo>
                    <a:pt x="11" y="147"/>
                    <a:pt x="12" y="150"/>
                    <a:pt x="13" y="153"/>
                  </a:cubicBezTo>
                  <a:cubicBezTo>
                    <a:pt x="15" y="156"/>
                    <a:pt x="17" y="159"/>
                    <a:pt x="20" y="161"/>
                  </a:cubicBezTo>
                  <a:cubicBezTo>
                    <a:pt x="29" y="168"/>
                    <a:pt x="37" y="178"/>
                    <a:pt x="46" y="187"/>
                  </a:cubicBezTo>
                  <a:cubicBezTo>
                    <a:pt x="47" y="188"/>
                    <a:pt x="48" y="189"/>
                    <a:pt x="48" y="190"/>
                  </a:cubicBezTo>
                  <a:cubicBezTo>
                    <a:pt x="49" y="191"/>
                    <a:pt x="49" y="191"/>
                    <a:pt x="49" y="192"/>
                  </a:cubicBezTo>
                  <a:cubicBezTo>
                    <a:pt x="49" y="193"/>
                    <a:pt x="49" y="195"/>
                    <a:pt x="48" y="197"/>
                  </a:cubicBezTo>
                  <a:cubicBezTo>
                    <a:pt x="38" y="222"/>
                    <a:pt x="28" y="247"/>
                    <a:pt x="18" y="272"/>
                  </a:cubicBezTo>
                  <a:cubicBezTo>
                    <a:pt x="16" y="276"/>
                    <a:pt x="15" y="280"/>
                    <a:pt x="14" y="284"/>
                  </a:cubicBezTo>
                  <a:cubicBezTo>
                    <a:pt x="13" y="286"/>
                    <a:pt x="13" y="286"/>
                    <a:pt x="13" y="286"/>
                  </a:cubicBezTo>
                  <a:cubicBezTo>
                    <a:pt x="15" y="287"/>
                    <a:pt x="15" y="287"/>
                    <a:pt x="15" y="287"/>
                  </a:cubicBezTo>
                  <a:cubicBezTo>
                    <a:pt x="21" y="288"/>
                    <a:pt x="25" y="289"/>
                    <a:pt x="29" y="289"/>
                  </a:cubicBezTo>
                  <a:cubicBezTo>
                    <a:pt x="30" y="289"/>
                    <a:pt x="32" y="289"/>
                    <a:pt x="33" y="288"/>
                  </a:cubicBezTo>
                  <a:cubicBezTo>
                    <a:pt x="35" y="287"/>
                    <a:pt x="37" y="285"/>
                    <a:pt x="38" y="283"/>
                  </a:cubicBezTo>
                  <a:cubicBezTo>
                    <a:pt x="39" y="281"/>
                    <a:pt x="40" y="278"/>
                    <a:pt x="42" y="274"/>
                  </a:cubicBezTo>
                  <a:cubicBezTo>
                    <a:pt x="52" y="250"/>
                    <a:pt x="61" y="227"/>
                    <a:pt x="71" y="203"/>
                  </a:cubicBezTo>
                  <a:cubicBezTo>
                    <a:pt x="72" y="201"/>
                    <a:pt x="72" y="200"/>
                    <a:pt x="73" y="199"/>
                  </a:cubicBezTo>
                  <a:cubicBezTo>
                    <a:pt x="74" y="198"/>
                    <a:pt x="75" y="198"/>
                    <a:pt x="76" y="198"/>
                  </a:cubicBezTo>
                  <a:cubicBezTo>
                    <a:pt x="77" y="198"/>
                    <a:pt x="78" y="198"/>
                    <a:pt x="80" y="199"/>
                  </a:cubicBezTo>
                  <a:cubicBezTo>
                    <a:pt x="82" y="200"/>
                    <a:pt x="83" y="201"/>
                    <a:pt x="84" y="201"/>
                  </a:cubicBezTo>
                  <a:cubicBezTo>
                    <a:pt x="85" y="202"/>
                    <a:pt x="85" y="203"/>
                    <a:pt x="85" y="204"/>
                  </a:cubicBezTo>
                  <a:cubicBezTo>
                    <a:pt x="85" y="205"/>
                    <a:pt x="85" y="207"/>
                    <a:pt x="84" y="208"/>
                  </a:cubicBezTo>
                  <a:cubicBezTo>
                    <a:pt x="81" y="215"/>
                    <a:pt x="79" y="223"/>
                    <a:pt x="76" y="230"/>
                  </a:cubicBezTo>
                  <a:cubicBezTo>
                    <a:pt x="69" y="249"/>
                    <a:pt x="61" y="268"/>
                    <a:pt x="54" y="287"/>
                  </a:cubicBezTo>
                  <a:cubicBezTo>
                    <a:pt x="54" y="287"/>
                    <a:pt x="54" y="287"/>
                    <a:pt x="54" y="287"/>
                  </a:cubicBezTo>
                  <a:cubicBezTo>
                    <a:pt x="53" y="289"/>
                    <a:pt x="52" y="291"/>
                    <a:pt x="52" y="293"/>
                  </a:cubicBezTo>
                  <a:cubicBezTo>
                    <a:pt x="52" y="294"/>
                    <a:pt x="53" y="296"/>
                    <a:pt x="54" y="297"/>
                  </a:cubicBezTo>
                  <a:cubicBezTo>
                    <a:pt x="57" y="301"/>
                    <a:pt x="62" y="304"/>
                    <a:pt x="67" y="308"/>
                  </a:cubicBezTo>
                  <a:cubicBezTo>
                    <a:pt x="69" y="310"/>
                    <a:pt x="69" y="310"/>
                    <a:pt x="69" y="310"/>
                  </a:cubicBezTo>
                  <a:cubicBezTo>
                    <a:pt x="70" y="307"/>
                    <a:pt x="70" y="307"/>
                    <a:pt x="70" y="307"/>
                  </a:cubicBezTo>
                  <a:cubicBezTo>
                    <a:pt x="82" y="278"/>
                    <a:pt x="93" y="249"/>
                    <a:pt x="105" y="219"/>
                  </a:cubicBezTo>
                  <a:cubicBezTo>
                    <a:pt x="103" y="218"/>
                    <a:pt x="103" y="218"/>
                    <a:pt x="103" y="218"/>
                  </a:cubicBezTo>
                  <a:cubicBezTo>
                    <a:pt x="101" y="219"/>
                    <a:pt x="101" y="219"/>
                    <a:pt x="101" y="219"/>
                  </a:cubicBezTo>
                  <a:cubicBezTo>
                    <a:pt x="114" y="250"/>
                    <a:pt x="125" y="278"/>
                    <a:pt x="136" y="307"/>
                  </a:cubicBezTo>
                  <a:cubicBezTo>
                    <a:pt x="137" y="309"/>
                    <a:pt x="137" y="309"/>
                    <a:pt x="137" y="309"/>
                  </a:cubicBezTo>
                  <a:cubicBezTo>
                    <a:pt x="139" y="308"/>
                    <a:pt x="139" y="308"/>
                    <a:pt x="139" y="308"/>
                  </a:cubicBezTo>
                  <a:cubicBezTo>
                    <a:pt x="144" y="305"/>
                    <a:pt x="148" y="303"/>
                    <a:pt x="150" y="301"/>
                  </a:cubicBezTo>
                  <a:cubicBezTo>
                    <a:pt x="152" y="299"/>
                    <a:pt x="153" y="298"/>
                    <a:pt x="153" y="297"/>
                  </a:cubicBezTo>
                  <a:cubicBezTo>
                    <a:pt x="154" y="296"/>
                    <a:pt x="154" y="295"/>
                    <a:pt x="154" y="293"/>
                  </a:cubicBezTo>
                  <a:cubicBezTo>
                    <a:pt x="154" y="290"/>
                    <a:pt x="153" y="286"/>
                    <a:pt x="150" y="280"/>
                  </a:cubicBezTo>
                  <a:cubicBezTo>
                    <a:pt x="148" y="274"/>
                    <a:pt x="146" y="269"/>
                    <a:pt x="144" y="264"/>
                  </a:cubicBezTo>
                  <a:cubicBezTo>
                    <a:pt x="136" y="243"/>
                    <a:pt x="128" y="222"/>
                    <a:pt x="120" y="202"/>
                  </a:cubicBezTo>
                  <a:cubicBezTo>
                    <a:pt x="118" y="203"/>
                    <a:pt x="118" y="203"/>
                    <a:pt x="118" y="203"/>
                  </a:cubicBezTo>
                  <a:cubicBezTo>
                    <a:pt x="119" y="204"/>
                    <a:pt x="119" y="204"/>
                    <a:pt x="119" y="204"/>
                  </a:cubicBezTo>
                  <a:cubicBezTo>
                    <a:pt x="122" y="202"/>
                    <a:pt x="125" y="200"/>
                    <a:pt x="127" y="199"/>
                  </a:cubicBezTo>
                  <a:cubicBezTo>
                    <a:pt x="129" y="198"/>
                    <a:pt x="130" y="198"/>
                    <a:pt x="131" y="198"/>
                  </a:cubicBezTo>
                  <a:cubicBezTo>
                    <a:pt x="131" y="198"/>
                    <a:pt x="132" y="198"/>
                    <a:pt x="132" y="198"/>
                  </a:cubicBezTo>
                  <a:cubicBezTo>
                    <a:pt x="133" y="199"/>
                    <a:pt x="134" y="199"/>
                    <a:pt x="134" y="201"/>
                  </a:cubicBezTo>
                  <a:cubicBezTo>
                    <a:pt x="135" y="203"/>
                    <a:pt x="136" y="205"/>
                    <a:pt x="138" y="207"/>
                  </a:cubicBezTo>
                  <a:cubicBezTo>
                    <a:pt x="147" y="230"/>
                    <a:pt x="156" y="252"/>
                    <a:pt x="165" y="274"/>
                  </a:cubicBezTo>
                  <a:cubicBezTo>
                    <a:pt x="167" y="279"/>
                    <a:pt x="168" y="283"/>
                    <a:pt x="170" y="285"/>
                  </a:cubicBezTo>
                  <a:cubicBezTo>
                    <a:pt x="171" y="286"/>
                    <a:pt x="172" y="287"/>
                    <a:pt x="173" y="288"/>
                  </a:cubicBezTo>
                  <a:cubicBezTo>
                    <a:pt x="175" y="289"/>
                    <a:pt x="176" y="289"/>
                    <a:pt x="178" y="289"/>
                  </a:cubicBezTo>
                  <a:cubicBezTo>
                    <a:pt x="181" y="289"/>
                    <a:pt x="185" y="288"/>
                    <a:pt x="192" y="287"/>
                  </a:cubicBezTo>
                  <a:cubicBezTo>
                    <a:pt x="194" y="286"/>
                    <a:pt x="194" y="286"/>
                    <a:pt x="194" y="286"/>
                  </a:cubicBezTo>
                  <a:cubicBezTo>
                    <a:pt x="193" y="284"/>
                    <a:pt x="193" y="284"/>
                    <a:pt x="193" y="284"/>
                  </a:cubicBezTo>
                  <a:lnTo>
                    <a:pt x="191" y="285"/>
                  </a:lnTo>
                  <a:close/>
                  <a:moveTo>
                    <a:pt x="79" y="31"/>
                  </a:moveTo>
                  <a:cubicBezTo>
                    <a:pt x="79" y="29"/>
                    <a:pt x="79" y="29"/>
                    <a:pt x="79" y="29"/>
                  </a:cubicBezTo>
                  <a:cubicBezTo>
                    <a:pt x="77" y="29"/>
                    <a:pt x="76" y="29"/>
                    <a:pt x="75" y="29"/>
                  </a:cubicBezTo>
                  <a:cubicBezTo>
                    <a:pt x="69" y="29"/>
                    <a:pt x="65" y="30"/>
                    <a:pt x="61" y="33"/>
                  </a:cubicBezTo>
                  <a:cubicBezTo>
                    <a:pt x="57" y="35"/>
                    <a:pt x="54" y="39"/>
                    <a:pt x="51" y="44"/>
                  </a:cubicBezTo>
                  <a:cubicBezTo>
                    <a:pt x="50" y="46"/>
                    <a:pt x="47" y="49"/>
                    <a:pt x="44" y="50"/>
                  </a:cubicBezTo>
                  <a:cubicBezTo>
                    <a:pt x="39" y="53"/>
                    <a:pt x="36" y="57"/>
                    <a:pt x="33" y="61"/>
                  </a:cubicBezTo>
                  <a:cubicBezTo>
                    <a:pt x="30" y="66"/>
                    <a:pt x="29" y="71"/>
                    <a:pt x="29" y="77"/>
                  </a:cubicBezTo>
                  <a:cubicBezTo>
                    <a:pt x="29" y="80"/>
                    <a:pt x="28" y="84"/>
                    <a:pt x="26" y="87"/>
                  </a:cubicBezTo>
                  <a:cubicBezTo>
                    <a:pt x="23" y="92"/>
                    <a:pt x="22" y="97"/>
                    <a:pt x="22" y="102"/>
                  </a:cubicBezTo>
                  <a:cubicBezTo>
                    <a:pt x="22" y="107"/>
                    <a:pt x="23" y="112"/>
                    <a:pt x="26" y="117"/>
                  </a:cubicBezTo>
                  <a:cubicBezTo>
                    <a:pt x="28" y="120"/>
                    <a:pt x="29" y="124"/>
                    <a:pt x="29" y="127"/>
                  </a:cubicBezTo>
                  <a:cubicBezTo>
                    <a:pt x="29" y="133"/>
                    <a:pt x="30" y="138"/>
                    <a:pt x="33" y="143"/>
                  </a:cubicBezTo>
                  <a:cubicBezTo>
                    <a:pt x="35" y="148"/>
                    <a:pt x="39" y="151"/>
                    <a:pt x="45" y="154"/>
                  </a:cubicBezTo>
                  <a:cubicBezTo>
                    <a:pt x="47" y="156"/>
                    <a:pt x="50" y="158"/>
                    <a:pt x="51" y="161"/>
                  </a:cubicBezTo>
                  <a:cubicBezTo>
                    <a:pt x="54" y="166"/>
                    <a:pt x="58" y="170"/>
                    <a:pt x="62" y="173"/>
                  </a:cubicBezTo>
                  <a:cubicBezTo>
                    <a:pt x="67" y="175"/>
                    <a:pt x="72" y="177"/>
                    <a:pt x="78" y="177"/>
                  </a:cubicBezTo>
                  <a:cubicBezTo>
                    <a:pt x="81" y="177"/>
                    <a:pt x="85" y="178"/>
                    <a:pt x="88" y="180"/>
                  </a:cubicBezTo>
                  <a:cubicBezTo>
                    <a:pt x="93" y="182"/>
                    <a:pt x="98" y="184"/>
                    <a:pt x="103" y="184"/>
                  </a:cubicBezTo>
                  <a:cubicBezTo>
                    <a:pt x="108" y="184"/>
                    <a:pt x="113" y="182"/>
                    <a:pt x="118" y="180"/>
                  </a:cubicBezTo>
                  <a:cubicBezTo>
                    <a:pt x="121" y="178"/>
                    <a:pt x="126" y="177"/>
                    <a:pt x="130" y="177"/>
                  </a:cubicBezTo>
                  <a:cubicBezTo>
                    <a:pt x="135" y="177"/>
                    <a:pt x="140" y="175"/>
                    <a:pt x="144" y="173"/>
                  </a:cubicBezTo>
                  <a:cubicBezTo>
                    <a:pt x="149" y="170"/>
                    <a:pt x="152" y="166"/>
                    <a:pt x="155" y="161"/>
                  </a:cubicBezTo>
                  <a:cubicBezTo>
                    <a:pt x="157" y="159"/>
                    <a:pt x="160" y="156"/>
                    <a:pt x="162" y="154"/>
                  </a:cubicBezTo>
                  <a:cubicBezTo>
                    <a:pt x="167" y="151"/>
                    <a:pt x="171" y="148"/>
                    <a:pt x="174" y="143"/>
                  </a:cubicBezTo>
                  <a:cubicBezTo>
                    <a:pt x="176" y="139"/>
                    <a:pt x="178" y="134"/>
                    <a:pt x="178" y="128"/>
                  </a:cubicBezTo>
                  <a:cubicBezTo>
                    <a:pt x="178" y="124"/>
                    <a:pt x="179" y="120"/>
                    <a:pt x="181" y="117"/>
                  </a:cubicBezTo>
                  <a:cubicBezTo>
                    <a:pt x="183" y="112"/>
                    <a:pt x="185" y="107"/>
                    <a:pt x="185" y="102"/>
                  </a:cubicBezTo>
                  <a:cubicBezTo>
                    <a:pt x="185" y="97"/>
                    <a:pt x="183" y="92"/>
                    <a:pt x="181" y="87"/>
                  </a:cubicBezTo>
                  <a:cubicBezTo>
                    <a:pt x="179" y="84"/>
                    <a:pt x="178" y="80"/>
                    <a:pt x="178" y="77"/>
                  </a:cubicBezTo>
                  <a:cubicBezTo>
                    <a:pt x="178" y="71"/>
                    <a:pt x="176" y="66"/>
                    <a:pt x="174" y="62"/>
                  </a:cubicBezTo>
                  <a:cubicBezTo>
                    <a:pt x="171" y="57"/>
                    <a:pt x="168" y="54"/>
                    <a:pt x="163" y="51"/>
                  </a:cubicBezTo>
                  <a:cubicBezTo>
                    <a:pt x="160" y="49"/>
                    <a:pt x="157" y="46"/>
                    <a:pt x="155" y="43"/>
                  </a:cubicBezTo>
                  <a:cubicBezTo>
                    <a:pt x="152" y="38"/>
                    <a:pt x="149" y="34"/>
                    <a:pt x="144" y="32"/>
                  </a:cubicBezTo>
                  <a:cubicBezTo>
                    <a:pt x="140" y="29"/>
                    <a:pt x="135" y="28"/>
                    <a:pt x="129" y="28"/>
                  </a:cubicBezTo>
                  <a:cubicBezTo>
                    <a:pt x="126" y="28"/>
                    <a:pt x="122" y="27"/>
                    <a:pt x="119" y="25"/>
                  </a:cubicBezTo>
                  <a:cubicBezTo>
                    <a:pt x="113" y="22"/>
                    <a:pt x="108" y="21"/>
                    <a:pt x="103" y="21"/>
                  </a:cubicBezTo>
                  <a:cubicBezTo>
                    <a:pt x="98" y="21"/>
                    <a:pt x="93" y="22"/>
                    <a:pt x="88" y="25"/>
                  </a:cubicBezTo>
                  <a:cubicBezTo>
                    <a:pt x="85" y="27"/>
                    <a:pt x="82" y="28"/>
                    <a:pt x="78" y="29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83" y="32"/>
                    <a:pt x="86" y="31"/>
                    <a:pt x="90" y="29"/>
                  </a:cubicBezTo>
                  <a:cubicBezTo>
                    <a:pt x="95" y="26"/>
                    <a:pt x="99" y="25"/>
                    <a:pt x="103" y="25"/>
                  </a:cubicBezTo>
                  <a:cubicBezTo>
                    <a:pt x="108" y="25"/>
                    <a:pt x="112" y="26"/>
                    <a:pt x="117" y="29"/>
                  </a:cubicBezTo>
                  <a:cubicBezTo>
                    <a:pt x="120" y="31"/>
                    <a:pt x="125" y="32"/>
                    <a:pt x="129" y="32"/>
                  </a:cubicBezTo>
                  <a:cubicBezTo>
                    <a:pt x="134" y="32"/>
                    <a:pt x="139" y="33"/>
                    <a:pt x="142" y="35"/>
                  </a:cubicBezTo>
                  <a:cubicBezTo>
                    <a:pt x="146" y="37"/>
                    <a:pt x="149" y="41"/>
                    <a:pt x="152" y="45"/>
                  </a:cubicBezTo>
                  <a:cubicBezTo>
                    <a:pt x="154" y="49"/>
                    <a:pt x="157" y="52"/>
                    <a:pt x="161" y="54"/>
                  </a:cubicBezTo>
                  <a:cubicBezTo>
                    <a:pt x="165" y="57"/>
                    <a:pt x="168" y="60"/>
                    <a:pt x="170" y="64"/>
                  </a:cubicBezTo>
                  <a:cubicBezTo>
                    <a:pt x="173" y="67"/>
                    <a:pt x="174" y="72"/>
                    <a:pt x="174" y="77"/>
                  </a:cubicBezTo>
                  <a:cubicBezTo>
                    <a:pt x="174" y="81"/>
                    <a:pt x="175" y="85"/>
                    <a:pt x="177" y="89"/>
                  </a:cubicBezTo>
                  <a:cubicBezTo>
                    <a:pt x="180" y="94"/>
                    <a:pt x="181" y="98"/>
                    <a:pt x="181" y="102"/>
                  </a:cubicBezTo>
                  <a:cubicBezTo>
                    <a:pt x="181" y="107"/>
                    <a:pt x="180" y="111"/>
                    <a:pt x="177" y="115"/>
                  </a:cubicBezTo>
                  <a:cubicBezTo>
                    <a:pt x="175" y="119"/>
                    <a:pt x="174" y="123"/>
                    <a:pt x="174" y="128"/>
                  </a:cubicBezTo>
                  <a:cubicBezTo>
                    <a:pt x="174" y="133"/>
                    <a:pt x="173" y="137"/>
                    <a:pt x="170" y="141"/>
                  </a:cubicBezTo>
                  <a:cubicBezTo>
                    <a:pt x="168" y="145"/>
                    <a:pt x="165" y="148"/>
                    <a:pt x="160" y="151"/>
                  </a:cubicBezTo>
                  <a:cubicBezTo>
                    <a:pt x="157" y="153"/>
                    <a:pt x="154" y="156"/>
                    <a:pt x="152" y="159"/>
                  </a:cubicBezTo>
                  <a:cubicBezTo>
                    <a:pt x="149" y="164"/>
                    <a:pt x="146" y="167"/>
                    <a:pt x="142" y="169"/>
                  </a:cubicBezTo>
                  <a:cubicBezTo>
                    <a:pt x="139" y="171"/>
                    <a:pt x="134" y="173"/>
                    <a:pt x="129" y="173"/>
                  </a:cubicBezTo>
                  <a:cubicBezTo>
                    <a:pt x="125" y="173"/>
                    <a:pt x="120" y="174"/>
                    <a:pt x="116" y="176"/>
                  </a:cubicBezTo>
                  <a:cubicBezTo>
                    <a:pt x="112" y="179"/>
                    <a:pt x="107" y="180"/>
                    <a:pt x="103" y="180"/>
                  </a:cubicBezTo>
                  <a:cubicBezTo>
                    <a:pt x="99" y="180"/>
                    <a:pt x="95" y="179"/>
                    <a:pt x="90" y="176"/>
                  </a:cubicBezTo>
                  <a:cubicBezTo>
                    <a:pt x="87" y="174"/>
                    <a:pt x="82" y="173"/>
                    <a:pt x="78" y="173"/>
                  </a:cubicBezTo>
                  <a:cubicBezTo>
                    <a:pt x="73" y="173"/>
                    <a:pt x="68" y="172"/>
                    <a:pt x="64" y="169"/>
                  </a:cubicBezTo>
                  <a:cubicBezTo>
                    <a:pt x="61" y="167"/>
                    <a:pt x="57" y="164"/>
                    <a:pt x="55" y="159"/>
                  </a:cubicBezTo>
                  <a:cubicBezTo>
                    <a:pt x="53" y="156"/>
                    <a:pt x="50" y="153"/>
                    <a:pt x="47" y="151"/>
                  </a:cubicBezTo>
                  <a:cubicBezTo>
                    <a:pt x="42" y="148"/>
                    <a:pt x="38" y="145"/>
                    <a:pt x="36" y="141"/>
                  </a:cubicBezTo>
                  <a:cubicBezTo>
                    <a:pt x="34" y="137"/>
                    <a:pt x="33" y="133"/>
                    <a:pt x="33" y="127"/>
                  </a:cubicBezTo>
                  <a:cubicBezTo>
                    <a:pt x="33" y="123"/>
                    <a:pt x="31" y="119"/>
                    <a:pt x="30" y="115"/>
                  </a:cubicBezTo>
                  <a:cubicBezTo>
                    <a:pt x="27" y="111"/>
                    <a:pt x="26" y="107"/>
                    <a:pt x="26" y="102"/>
                  </a:cubicBezTo>
                  <a:cubicBezTo>
                    <a:pt x="26" y="98"/>
                    <a:pt x="27" y="94"/>
                    <a:pt x="29" y="89"/>
                  </a:cubicBezTo>
                  <a:cubicBezTo>
                    <a:pt x="31" y="86"/>
                    <a:pt x="33" y="81"/>
                    <a:pt x="33" y="77"/>
                  </a:cubicBezTo>
                  <a:cubicBezTo>
                    <a:pt x="33" y="72"/>
                    <a:pt x="34" y="67"/>
                    <a:pt x="36" y="63"/>
                  </a:cubicBezTo>
                  <a:cubicBezTo>
                    <a:pt x="39" y="60"/>
                    <a:pt x="42" y="56"/>
                    <a:pt x="46" y="54"/>
                  </a:cubicBezTo>
                  <a:cubicBezTo>
                    <a:pt x="50" y="52"/>
                    <a:pt x="53" y="49"/>
                    <a:pt x="55" y="46"/>
                  </a:cubicBezTo>
                  <a:cubicBezTo>
                    <a:pt x="57" y="42"/>
                    <a:pt x="60" y="38"/>
                    <a:pt x="63" y="36"/>
                  </a:cubicBezTo>
                  <a:cubicBezTo>
                    <a:pt x="66" y="34"/>
                    <a:pt x="70" y="33"/>
                    <a:pt x="75" y="33"/>
                  </a:cubicBezTo>
                  <a:cubicBezTo>
                    <a:pt x="76" y="33"/>
                    <a:pt x="77" y="33"/>
                    <a:pt x="78" y="33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79" y="33"/>
                    <a:pt x="79" y="33"/>
                    <a:pt x="79" y="33"/>
                  </a:cubicBezTo>
                  <a:lnTo>
                    <a:pt x="79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06">
              <a:extLst>
                <a:ext uri="{FF2B5EF4-FFF2-40B4-BE49-F238E27FC236}">
                  <a16:creationId xmlns:a16="http://schemas.microsoft.com/office/drawing/2014/main" id="{618D6093-3A3C-49CB-ABF9-D11FD57C20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04425" y="2833688"/>
              <a:ext cx="92075" cy="92075"/>
            </a:xfrm>
            <a:custGeom>
              <a:avLst/>
              <a:gdLst>
                <a:gd name="T0" fmla="*/ 56 w 161"/>
                <a:gd name="T1" fmla="*/ 10 h 162"/>
                <a:gd name="T2" fmla="*/ 66 w 161"/>
                <a:gd name="T3" fmla="*/ 6 h 162"/>
                <a:gd name="T4" fmla="*/ 95 w 161"/>
                <a:gd name="T5" fmla="*/ 6 h 162"/>
                <a:gd name="T6" fmla="*/ 106 w 161"/>
                <a:gd name="T7" fmla="*/ 9 h 162"/>
                <a:gd name="T8" fmla="*/ 130 w 161"/>
                <a:gd name="T9" fmla="*/ 23 h 162"/>
                <a:gd name="T10" fmla="*/ 139 w 161"/>
                <a:gd name="T11" fmla="*/ 31 h 162"/>
                <a:gd name="T12" fmla="*/ 153 w 161"/>
                <a:gd name="T13" fmla="*/ 56 h 162"/>
                <a:gd name="T14" fmla="*/ 156 w 161"/>
                <a:gd name="T15" fmla="*/ 67 h 162"/>
                <a:gd name="T16" fmla="*/ 156 w 161"/>
                <a:gd name="T17" fmla="*/ 95 h 162"/>
                <a:gd name="T18" fmla="*/ 153 w 161"/>
                <a:gd name="T19" fmla="*/ 107 h 162"/>
                <a:gd name="T20" fmla="*/ 138 w 161"/>
                <a:gd name="T21" fmla="*/ 132 h 162"/>
                <a:gd name="T22" fmla="*/ 130 w 161"/>
                <a:gd name="T23" fmla="*/ 139 h 162"/>
                <a:gd name="T24" fmla="*/ 106 w 161"/>
                <a:gd name="T25" fmla="*/ 154 h 162"/>
                <a:gd name="T26" fmla="*/ 94 w 161"/>
                <a:gd name="T27" fmla="*/ 157 h 162"/>
                <a:gd name="T28" fmla="*/ 66 w 161"/>
                <a:gd name="T29" fmla="*/ 157 h 162"/>
                <a:gd name="T30" fmla="*/ 55 w 161"/>
                <a:gd name="T31" fmla="*/ 154 h 162"/>
                <a:gd name="T32" fmla="*/ 30 w 161"/>
                <a:gd name="T33" fmla="*/ 139 h 162"/>
                <a:gd name="T34" fmla="*/ 23 w 161"/>
                <a:gd name="T35" fmla="*/ 132 h 162"/>
                <a:gd name="T36" fmla="*/ 8 w 161"/>
                <a:gd name="T37" fmla="*/ 106 h 162"/>
                <a:gd name="T38" fmla="*/ 5 w 161"/>
                <a:gd name="T39" fmla="*/ 95 h 162"/>
                <a:gd name="T40" fmla="*/ 5 w 161"/>
                <a:gd name="T41" fmla="*/ 67 h 162"/>
                <a:gd name="T42" fmla="*/ 8 w 161"/>
                <a:gd name="T43" fmla="*/ 56 h 162"/>
                <a:gd name="T44" fmla="*/ 22 w 161"/>
                <a:gd name="T45" fmla="*/ 31 h 162"/>
                <a:gd name="T46" fmla="*/ 30 w 161"/>
                <a:gd name="T47" fmla="*/ 24 h 162"/>
                <a:gd name="T48" fmla="*/ 56 w 161"/>
                <a:gd name="T49" fmla="*/ 10 h 162"/>
                <a:gd name="T50" fmla="*/ 80 w 161"/>
                <a:gd name="T51" fmla="*/ 24 h 162"/>
                <a:gd name="T52" fmla="*/ 74 w 161"/>
                <a:gd name="T53" fmla="*/ 26 h 162"/>
                <a:gd name="T54" fmla="*/ 41 w 161"/>
                <a:gd name="T55" fmla="*/ 46 h 162"/>
                <a:gd name="T56" fmla="*/ 38 w 161"/>
                <a:gd name="T57" fmla="*/ 47 h 162"/>
                <a:gd name="T58" fmla="*/ 30 w 161"/>
                <a:gd name="T59" fmla="*/ 61 h 162"/>
                <a:gd name="T60" fmla="*/ 28 w 161"/>
                <a:gd name="T61" fmla="*/ 71 h 162"/>
                <a:gd name="T62" fmla="*/ 27 w 161"/>
                <a:gd name="T63" fmla="*/ 91 h 162"/>
                <a:gd name="T64" fmla="*/ 45 w 161"/>
                <a:gd name="T65" fmla="*/ 122 h 162"/>
                <a:gd name="T66" fmla="*/ 63 w 161"/>
                <a:gd name="T67" fmla="*/ 132 h 162"/>
                <a:gd name="T68" fmla="*/ 98 w 161"/>
                <a:gd name="T69" fmla="*/ 133 h 162"/>
                <a:gd name="T70" fmla="*/ 116 w 161"/>
                <a:gd name="T71" fmla="*/ 122 h 162"/>
                <a:gd name="T72" fmla="*/ 133 w 161"/>
                <a:gd name="T73" fmla="*/ 93 h 162"/>
                <a:gd name="T74" fmla="*/ 128 w 161"/>
                <a:gd name="T75" fmla="*/ 52 h 162"/>
                <a:gd name="T76" fmla="*/ 124 w 161"/>
                <a:gd name="T77" fmla="*/ 48 h 162"/>
                <a:gd name="T78" fmla="*/ 88 w 161"/>
                <a:gd name="T79" fmla="*/ 27 h 162"/>
                <a:gd name="T80" fmla="*/ 80 w 161"/>
                <a:gd name="T81" fmla="*/ 2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1" h="162">
                  <a:moveTo>
                    <a:pt x="56" y="10"/>
                  </a:moveTo>
                  <a:cubicBezTo>
                    <a:pt x="59" y="9"/>
                    <a:pt x="63" y="8"/>
                    <a:pt x="66" y="6"/>
                  </a:cubicBezTo>
                  <a:cubicBezTo>
                    <a:pt x="76" y="0"/>
                    <a:pt x="85" y="0"/>
                    <a:pt x="95" y="6"/>
                  </a:cubicBezTo>
                  <a:cubicBezTo>
                    <a:pt x="98" y="8"/>
                    <a:pt x="102" y="9"/>
                    <a:pt x="106" y="9"/>
                  </a:cubicBezTo>
                  <a:cubicBezTo>
                    <a:pt x="117" y="9"/>
                    <a:pt x="125" y="14"/>
                    <a:pt x="130" y="23"/>
                  </a:cubicBezTo>
                  <a:cubicBezTo>
                    <a:pt x="133" y="26"/>
                    <a:pt x="136" y="29"/>
                    <a:pt x="139" y="31"/>
                  </a:cubicBezTo>
                  <a:cubicBezTo>
                    <a:pt x="148" y="37"/>
                    <a:pt x="153" y="45"/>
                    <a:pt x="153" y="56"/>
                  </a:cubicBezTo>
                  <a:cubicBezTo>
                    <a:pt x="153" y="60"/>
                    <a:pt x="154" y="64"/>
                    <a:pt x="156" y="67"/>
                  </a:cubicBezTo>
                  <a:cubicBezTo>
                    <a:pt x="161" y="77"/>
                    <a:pt x="161" y="86"/>
                    <a:pt x="156" y="95"/>
                  </a:cubicBezTo>
                  <a:cubicBezTo>
                    <a:pt x="154" y="99"/>
                    <a:pt x="153" y="103"/>
                    <a:pt x="153" y="107"/>
                  </a:cubicBezTo>
                  <a:cubicBezTo>
                    <a:pt x="153" y="118"/>
                    <a:pt x="148" y="126"/>
                    <a:pt x="138" y="132"/>
                  </a:cubicBezTo>
                  <a:cubicBezTo>
                    <a:pt x="135" y="133"/>
                    <a:pt x="132" y="136"/>
                    <a:pt x="130" y="139"/>
                  </a:cubicBezTo>
                  <a:cubicBezTo>
                    <a:pt x="125" y="149"/>
                    <a:pt x="117" y="153"/>
                    <a:pt x="106" y="154"/>
                  </a:cubicBezTo>
                  <a:cubicBezTo>
                    <a:pt x="102" y="154"/>
                    <a:pt x="98" y="155"/>
                    <a:pt x="94" y="157"/>
                  </a:cubicBezTo>
                  <a:cubicBezTo>
                    <a:pt x="85" y="162"/>
                    <a:pt x="75" y="162"/>
                    <a:pt x="66" y="157"/>
                  </a:cubicBezTo>
                  <a:cubicBezTo>
                    <a:pt x="63" y="155"/>
                    <a:pt x="59" y="154"/>
                    <a:pt x="55" y="154"/>
                  </a:cubicBezTo>
                  <a:cubicBezTo>
                    <a:pt x="44" y="154"/>
                    <a:pt x="36" y="149"/>
                    <a:pt x="30" y="139"/>
                  </a:cubicBezTo>
                  <a:cubicBezTo>
                    <a:pt x="28" y="136"/>
                    <a:pt x="25" y="133"/>
                    <a:pt x="23" y="132"/>
                  </a:cubicBezTo>
                  <a:cubicBezTo>
                    <a:pt x="13" y="126"/>
                    <a:pt x="8" y="118"/>
                    <a:pt x="8" y="106"/>
                  </a:cubicBezTo>
                  <a:cubicBezTo>
                    <a:pt x="8" y="102"/>
                    <a:pt x="7" y="99"/>
                    <a:pt x="5" y="95"/>
                  </a:cubicBezTo>
                  <a:cubicBezTo>
                    <a:pt x="0" y="86"/>
                    <a:pt x="0" y="77"/>
                    <a:pt x="5" y="67"/>
                  </a:cubicBezTo>
                  <a:cubicBezTo>
                    <a:pt x="7" y="64"/>
                    <a:pt x="8" y="60"/>
                    <a:pt x="8" y="56"/>
                  </a:cubicBezTo>
                  <a:cubicBezTo>
                    <a:pt x="8" y="45"/>
                    <a:pt x="13" y="37"/>
                    <a:pt x="22" y="31"/>
                  </a:cubicBezTo>
                  <a:cubicBezTo>
                    <a:pt x="25" y="29"/>
                    <a:pt x="28" y="27"/>
                    <a:pt x="30" y="24"/>
                  </a:cubicBezTo>
                  <a:cubicBezTo>
                    <a:pt x="36" y="14"/>
                    <a:pt x="44" y="9"/>
                    <a:pt x="56" y="10"/>
                  </a:cubicBezTo>
                  <a:close/>
                  <a:moveTo>
                    <a:pt x="80" y="24"/>
                  </a:moveTo>
                  <a:cubicBezTo>
                    <a:pt x="78" y="25"/>
                    <a:pt x="76" y="25"/>
                    <a:pt x="74" y="26"/>
                  </a:cubicBezTo>
                  <a:cubicBezTo>
                    <a:pt x="63" y="32"/>
                    <a:pt x="46" y="30"/>
                    <a:pt x="41" y="46"/>
                  </a:cubicBezTo>
                  <a:cubicBezTo>
                    <a:pt x="40" y="47"/>
                    <a:pt x="39" y="47"/>
                    <a:pt x="38" y="47"/>
                  </a:cubicBezTo>
                  <a:cubicBezTo>
                    <a:pt x="32" y="50"/>
                    <a:pt x="30" y="55"/>
                    <a:pt x="30" y="61"/>
                  </a:cubicBezTo>
                  <a:cubicBezTo>
                    <a:pt x="30" y="64"/>
                    <a:pt x="29" y="69"/>
                    <a:pt x="28" y="71"/>
                  </a:cubicBezTo>
                  <a:cubicBezTo>
                    <a:pt x="23" y="78"/>
                    <a:pt x="26" y="84"/>
                    <a:pt x="27" y="91"/>
                  </a:cubicBezTo>
                  <a:cubicBezTo>
                    <a:pt x="30" y="104"/>
                    <a:pt x="35" y="113"/>
                    <a:pt x="45" y="122"/>
                  </a:cubicBezTo>
                  <a:cubicBezTo>
                    <a:pt x="51" y="127"/>
                    <a:pt x="56" y="130"/>
                    <a:pt x="63" y="132"/>
                  </a:cubicBezTo>
                  <a:cubicBezTo>
                    <a:pt x="75" y="136"/>
                    <a:pt x="85" y="137"/>
                    <a:pt x="98" y="133"/>
                  </a:cubicBezTo>
                  <a:cubicBezTo>
                    <a:pt x="105" y="130"/>
                    <a:pt x="110" y="127"/>
                    <a:pt x="116" y="122"/>
                  </a:cubicBezTo>
                  <a:cubicBezTo>
                    <a:pt x="126" y="113"/>
                    <a:pt x="128" y="103"/>
                    <a:pt x="133" y="93"/>
                  </a:cubicBezTo>
                  <a:cubicBezTo>
                    <a:pt x="140" y="76"/>
                    <a:pt x="128" y="65"/>
                    <a:pt x="128" y="52"/>
                  </a:cubicBezTo>
                  <a:cubicBezTo>
                    <a:pt x="128" y="50"/>
                    <a:pt x="125" y="49"/>
                    <a:pt x="124" y="48"/>
                  </a:cubicBezTo>
                  <a:cubicBezTo>
                    <a:pt x="114" y="37"/>
                    <a:pt x="103" y="29"/>
                    <a:pt x="88" y="27"/>
                  </a:cubicBezTo>
                  <a:cubicBezTo>
                    <a:pt x="85" y="27"/>
                    <a:pt x="83" y="25"/>
                    <a:pt x="8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07">
              <a:extLst>
                <a:ext uri="{FF2B5EF4-FFF2-40B4-BE49-F238E27FC236}">
                  <a16:creationId xmlns:a16="http://schemas.microsoft.com/office/drawing/2014/main" id="{9F5EB24B-740B-4712-8065-3FD3DFC1E3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04425" y="2833688"/>
              <a:ext cx="92075" cy="93663"/>
            </a:xfrm>
            <a:custGeom>
              <a:avLst/>
              <a:gdLst>
                <a:gd name="T0" fmla="*/ 68 w 163"/>
                <a:gd name="T1" fmla="*/ 8 h 163"/>
                <a:gd name="T2" fmla="*/ 107 w 163"/>
                <a:gd name="T3" fmla="*/ 11 h 163"/>
                <a:gd name="T4" fmla="*/ 139 w 163"/>
                <a:gd name="T5" fmla="*/ 33 h 163"/>
                <a:gd name="T6" fmla="*/ 155 w 163"/>
                <a:gd name="T7" fmla="*/ 68 h 163"/>
                <a:gd name="T8" fmla="*/ 152 w 163"/>
                <a:gd name="T9" fmla="*/ 107 h 163"/>
                <a:gd name="T10" fmla="*/ 130 w 163"/>
                <a:gd name="T11" fmla="*/ 138 h 163"/>
                <a:gd name="T12" fmla="*/ 94 w 163"/>
                <a:gd name="T13" fmla="*/ 155 h 163"/>
                <a:gd name="T14" fmla="*/ 56 w 163"/>
                <a:gd name="T15" fmla="*/ 152 h 163"/>
                <a:gd name="T16" fmla="*/ 25 w 163"/>
                <a:gd name="T17" fmla="*/ 130 h 163"/>
                <a:gd name="T18" fmla="*/ 8 w 163"/>
                <a:gd name="T19" fmla="*/ 94 h 163"/>
                <a:gd name="T20" fmla="*/ 11 w 163"/>
                <a:gd name="T21" fmla="*/ 56 h 163"/>
                <a:gd name="T22" fmla="*/ 33 w 163"/>
                <a:gd name="T23" fmla="*/ 25 h 163"/>
                <a:gd name="T24" fmla="*/ 56 w 163"/>
                <a:gd name="T25" fmla="*/ 12 h 163"/>
                <a:gd name="T26" fmla="*/ 57 w 163"/>
                <a:gd name="T27" fmla="*/ 10 h 163"/>
                <a:gd name="T28" fmla="*/ 39 w 163"/>
                <a:gd name="T29" fmla="*/ 12 h 163"/>
                <a:gd name="T30" fmla="*/ 11 w 163"/>
                <a:gd name="T31" fmla="*/ 40 h 163"/>
                <a:gd name="T32" fmla="*/ 0 w 163"/>
                <a:gd name="T33" fmla="*/ 81 h 163"/>
                <a:gd name="T34" fmla="*/ 11 w 163"/>
                <a:gd name="T35" fmla="*/ 122 h 163"/>
                <a:gd name="T36" fmla="*/ 40 w 163"/>
                <a:gd name="T37" fmla="*/ 152 h 163"/>
                <a:gd name="T38" fmla="*/ 81 w 163"/>
                <a:gd name="T39" fmla="*/ 163 h 163"/>
                <a:gd name="T40" fmla="*/ 122 w 163"/>
                <a:gd name="T41" fmla="*/ 152 h 163"/>
                <a:gd name="T42" fmla="*/ 152 w 163"/>
                <a:gd name="T43" fmla="*/ 122 h 163"/>
                <a:gd name="T44" fmla="*/ 163 w 163"/>
                <a:gd name="T45" fmla="*/ 81 h 163"/>
                <a:gd name="T46" fmla="*/ 152 w 163"/>
                <a:gd name="T47" fmla="*/ 41 h 163"/>
                <a:gd name="T48" fmla="*/ 122 w 163"/>
                <a:gd name="T49" fmla="*/ 11 h 163"/>
                <a:gd name="T50" fmla="*/ 81 w 163"/>
                <a:gd name="T51" fmla="*/ 0 h 163"/>
                <a:gd name="T52" fmla="*/ 57 w 163"/>
                <a:gd name="T53" fmla="*/ 10 h 163"/>
                <a:gd name="T54" fmla="*/ 81 w 163"/>
                <a:gd name="T55" fmla="*/ 24 h 163"/>
                <a:gd name="T56" fmla="*/ 56 w 163"/>
                <a:gd name="T57" fmla="*/ 30 h 163"/>
                <a:gd name="T58" fmla="*/ 41 w 163"/>
                <a:gd name="T59" fmla="*/ 46 h 163"/>
                <a:gd name="T60" fmla="*/ 41 w 163"/>
                <a:gd name="T61" fmla="*/ 46 h 163"/>
                <a:gd name="T62" fmla="*/ 40 w 163"/>
                <a:gd name="T63" fmla="*/ 45 h 163"/>
                <a:gd name="T64" fmla="*/ 40 w 163"/>
                <a:gd name="T65" fmla="*/ 45 h 163"/>
                <a:gd name="T66" fmla="*/ 31 w 163"/>
                <a:gd name="T67" fmla="*/ 52 h 163"/>
                <a:gd name="T68" fmla="*/ 24 w 163"/>
                <a:gd name="T69" fmla="*/ 80 h 163"/>
                <a:gd name="T70" fmla="*/ 63 w 163"/>
                <a:gd name="T71" fmla="*/ 134 h 163"/>
                <a:gd name="T72" fmla="*/ 119 w 163"/>
                <a:gd name="T73" fmla="*/ 123 h 163"/>
                <a:gd name="T74" fmla="*/ 138 w 163"/>
                <a:gd name="T75" fmla="*/ 82 h 163"/>
                <a:gd name="T76" fmla="*/ 131 w 163"/>
                <a:gd name="T77" fmla="*/ 52 h 163"/>
                <a:gd name="T78" fmla="*/ 131 w 163"/>
                <a:gd name="T79" fmla="*/ 51 h 163"/>
                <a:gd name="T80" fmla="*/ 131 w 163"/>
                <a:gd name="T81" fmla="*/ 51 h 163"/>
                <a:gd name="T82" fmla="*/ 131 w 163"/>
                <a:gd name="T83" fmla="*/ 50 h 163"/>
                <a:gd name="T84" fmla="*/ 127 w 163"/>
                <a:gd name="T85" fmla="*/ 47 h 163"/>
                <a:gd name="T86" fmla="*/ 82 w 163"/>
                <a:gd name="T87" fmla="*/ 22 h 163"/>
                <a:gd name="T88" fmla="*/ 81 w 163"/>
                <a:gd name="T89" fmla="*/ 26 h 163"/>
                <a:gd name="T90" fmla="*/ 126 w 163"/>
                <a:gd name="T91" fmla="*/ 51 h 163"/>
                <a:gd name="T92" fmla="*/ 128 w 163"/>
                <a:gd name="T93" fmla="*/ 52 h 163"/>
                <a:gd name="T94" fmla="*/ 128 w 163"/>
                <a:gd name="T95" fmla="*/ 52 h 163"/>
                <a:gd name="T96" fmla="*/ 127 w 163"/>
                <a:gd name="T97" fmla="*/ 52 h 163"/>
                <a:gd name="T98" fmla="*/ 127 w 163"/>
                <a:gd name="T99" fmla="*/ 52 h 163"/>
                <a:gd name="T100" fmla="*/ 127 w 163"/>
                <a:gd name="T101" fmla="*/ 52 h 163"/>
                <a:gd name="T102" fmla="*/ 127 w 163"/>
                <a:gd name="T103" fmla="*/ 52 h 163"/>
                <a:gd name="T104" fmla="*/ 127 w 163"/>
                <a:gd name="T105" fmla="*/ 52 h 163"/>
                <a:gd name="T106" fmla="*/ 132 w 163"/>
                <a:gd name="T107" fmla="*/ 92 h 163"/>
                <a:gd name="T108" fmla="*/ 98 w 163"/>
                <a:gd name="T109" fmla="*/ 131 h 163"/>
                <a:gd name="T110" fmla="*/ 47 w 163"/>
                <a:gd name="T111" fmla="*/ 121 h 163"/>
                <a:gd name="T112" fmla="*/ 30 w 163"/>
                <a:gd name="T113" fmla="*/ 72 h 163"/>
                <a:gd name="T114" fmla="*/ 40 w 163"/>
                <a:gd name="T115" fmla="*/ 49 h 163"/>
                <a:gd name="T116" fmla="*/ 43 w 163"/>
                <a:gd name="T117" fmla="*/ 47 h 163"/>
                <a:gd name="T118" fmla="*/ 76 w 163"/>
                <a:gd name="T119" fmla="*/ 28 h 163"/>
                <a:gd name="T120" fmla="*/ 81 w 163"/>
                <a:gd name="T121" fmla="*/ 26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3" h="163">
                  <a:moveTo>
                    <a:pt x="57" y="10"/>
                  </a:moveTo>
                  <a:cubicBezTo>
                    <a:pt x="57" y="12"/>
                    <a:pt x="57" y="12"/>
                    <a:pt x="57" y="12"/>
                  </a:cubicBezTo>
                  <a:cubicBezTo>
                    <a:pt x="61" y="11"/>
                    <a:pt x="64" y="10"/>
                    <a:pt x="68" y="8"/>
                  </a:cubicBezTo>
                  <a:cubicBezTo>
                    <a:pt x="73" y="5"/>
                    <a:pt x="77" y="4"/>
                    <a:pt x="81" y="4"/>
                  </a:cubicBezTo>
                  <a:cubicBezTo>
                    <a:pt x="86" y="4"/>
                    <a:pt x="90" y="5"/>
                    <a:pt x="95" y="8"/>
                  </a:cubicBezTo>
                  <a:cubicBezTo>
                    <a:pt x="98" y="10"/>
                    <a:pt x="103" y="11"/>
                    <a:pt x="107" y="11"/>
                  </a:cubicBezTo>
                  <a:cubicBezTo>
                    <a:pt x="112" y="11"/>
                    <a:pt x="117" y="12"/>
                    <a:pt x="120" y="14"/>
                  </a:cubicBezTo>
                  <a:cubicBezTo>
                    <a:pt x="124" y="16"/>
                    <a:pt x="127" y="20"/>
                    <a:pt x="130" y="24"/>
                  </a:cubicBezTo>
                  <a:cubicBezTo>
                    <a:pt x="132" y="28"/>
                    <a:pt x="135" y="31"/>
                    <a:pt x="139" y="33"/>
                  </a:cubicBezTo>
                  <a:cubicBezTo>
                    <a:pt x="143" y="36"/>
                    <a:pt x="146" y="39"/>
                    <a:pt x="148" y="43"/>
                  </a:cubicBezTo>
                  <a:cubicBezTo>
                    <a:pt x="151" y="46"/>
                    <a:pt x="152" y="51"/>
                    <a:pt x="152" y="56"/>
                  </a:cubicBezTo>
                  <a:cubicBezTo>
                    <a:pt x="152" y="60"/>
                    <a:pt x="153" y="64"/>
                    <a:pt x="155" y="68"/>
                  </a:cubicBezTo>
                  <a:cubicBezTo>
                    <a:pt x="158" y="73"/>
                    <a:pt x="159" y="77"/>
                    <a:pt x="159" y="81"/>
                  </a:cubicBezTo>
                  <a:cubicBezTo>
                    <a:pt x="159" y="86"/>
                    <a:pt x="158" y="90"/>
                    <a:pt x="155" y="94"/>
                  </a:cubicBezTo>
                  <a:cubicBezTo>
                    <a:pt x="153" y="98"/>
                    <a:pt x="152" y="102"/>
                    <a:pt x="152" y="107"/>
                  </a:cubicBezTo>
                  <a:cubicBezTo>
                    <a:pt x="152" y="112"/>
                    <a:pt x="151" y="116"/>
                    <a:pt x="148" y="120"/>
                  </a:cubicBezTo>
                  <a:cubicBezTo>
                    <a:pt x="146" y="124"/>
                    <a:pt x="143" y="127"/>
                    <a:pt x="138" y="130"/>
                  </a:cubicBezTo>
                  <a:cubicBezTo>
                    <a:pt x="135" y="132"/>
                    <a:pt x="132" y="135"/>
                    <a:pt x="130" y="138"/>
                  </a:cubicBezTo>
                  <a:cubicBezTo>
                    <a:pt x="127" y="143"/>
                    <a:pt x="124" y="146"/>
                    <a:pt x="120" y="148"/>
                  </a:cubicBezTo>
                  <a:cubicBezTo>
                    <a:pt x="117" y="150"/>
                    <a:pt x="112" y="152"/>
                    <a:pt x="107" y="152"/>
                  </a:cubicBezTo>
                  <a:cubicBezTo>
                    <a:pt x="103" y="152"/>
                    <a:pt x="98" y="153"/>
                    <a:pt x="94" y="155"/>
                  </a:cubicBezTo>
                  <a:cubicBezTo>
                    <a:pt x="90" y="158"/>
                    <a:pt x="85" y="159"/>
                    <a:pt x="81" y="159"/>
                  </a:cubicBezTo>
                  <a:cubicBezTo>
                    <a:pt x="77" y="159"/>
                    <a:pt x="73" y="158"/>
                    <a:pt x="68" y="155"/>
                  </a:cubicBezTo>
                  <a:cubicBezTo>
                    <a:pt x="65" y="153"/>
                    <a:pt x="60" y="152"/>
                    <a:pt x="56" y="152"/>
                  </a:cubicBezTo>
                  <a:cubicBezTo>
                    <a:pt x="51" y="152"/>
                    <a:pt x="46" y="151"/>
                    <a:pt x="42" y="148"/>
                  </a:cubicBezTo>
                  <a:cubicBezTo>
                    <a:pt x="39" y="146"/>
                    <a:pt x="35" y="143"/>
                    <a:pt x="33" y="138"/>
                  </a:cubicBezTo>
                  <a:cubicBezTo>
                    <a:pt x="31" y="135"/>
                    <a:pt x="28" y="132"/>
                    <a:pt x="25" y="130"/>
                  </a:cubicBezTo>
                  <a:cubicBezTo>
                    <a:pt x="20" y="127"/>
                    <a:pt x="16" y="124"/>
                    <a:pt x="14" y="120"/>
                  </a:cubicBezTo>
                  <a:cubicBezTo>
                    <a:pt x="12" y="116"/>
                    <a:pt x="11" y="112"/>
                    <a:pt x="11" y="106"/>
                  </a:cubicBezTo>
                  <a:cubicBezTo>
                    <a:pt x="11" y="102"/>
                    <a:pt x="9" y="98"/>
                    <a:pt x="8" y="94"/>
                  </a:cubicBezTo>
                  <a:cubicBezTo>
                    <a:pt x="5" y="90"/>
                    <a:pt x="4" y="86"/>
                    <a:pt x="4" y="81"/>
                  </a:cubicBezTo>
                  <a:cubicBezTo>
                    <a:pt x="4" y="77"/>
                    <a:pt x="5" y="73"/>
                    <a:pt x="7" y="68"/>
                  </a:cubicBezTo>
                  <a:cubicBezTo>
                    <a:pt x="9" y="65"/>
                    <a:pt x="11" y="60"/>
                    <a:pt x="11" y="56"/>
                  </a:cubicBezTo>
                  <a:cubicBezTo>
                    <a:pt x="11" y="51"/>
                    <a:pt x="12" y="46"/>
                    <a:pt x="14" y="42"/>
                  </a:cubicBezTo>
                  <a:cubicBezTo>
                    <a:pt x="17" y="39"/>
                    <a:pt x="20" y="35"/>
                    <a:pt x="24" y="33"/>
                  </a:cubicBezTo>
                  <a:cubicBezTo>
                    <a:pt x="28" y="31"/>
                    <a:pt x="31" y="28"/>
                    <a:pt x="33" y="25"/>
                  </a:cubicBezTo>
                  <a:cubicBezTo>
                    <a:pt x="35" y="21"/>
                    <a:pt x="38" y="17"/>
                    <a:pt x="41" y="15"/>
                  </a:cubicBezTo>
                  <a:cubicBezTo>
                    <a:pt x="44" y="13"/>
                    <a:pt x="48" y="12"/>
                    <a:pt x="53" y="12"/>
                  </a:cubicBezTo>
                  <a:cubicBezTo>
                    <a:pt x="54" y="12"/>
                    <a:pt x="55" y="12"/>
                    <a:pt x="56" y="1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5" y="8"/>
                    <a:pt x="54" y="8"/>
                    <a:pt x="53" y="8"/>
                  </a:cubicBezTo>
                  <a:cubicBezTo>
                    <a:pt x="47" y="8"/>
                    <a:pt x="43" y="9"/>
                    <a:pt x="39" y="12"/>
                  </a:cubicBezTo>
                  <a:cubicBezTo>
                    <a:pt x="35" y="14"/>
                    <a:pt x="32" y="18"/>
                    <a:pt x="29" y="23"/>
                  </a:cubicBezTo>
                  <a:cubicBezTo>
                    <a:pt x="28" y="25"/>
                    <a:pt x="25" y="28"/>
                    <a:pt x="22" y="29"/>
                  </a:cubicBezTo>
                  <a:cubicBezTo>
                    <a:pt x="17" y="32"/>
                    <a:pt x="14" y="36"/>
                    <a:pt x="11" y="40"/>
                  </a:cubicBezTo>
                  <a:cubicBezTo>
                    <a:pt x="8" y="45"/>
                    <a:pt x="7" y="50"/>
                    <a:pt x="7" y="56"/>
                  </a:cubicBezTo>
                  <a:cubicBezTo>
                    <a:pt x="7" y="59"/>
                    <a:pt x="6" y="63"/>
                    <a:pt x="4" y="66"/>
                  </a:cubicBezTo>
                  <a:cubicBezTo>
                    <a:pt x="1" y="71"/>
                    <a:pt x="0" y="76"/>
                    <a:pt x="0" y="81"/>
                  </a:cubicBezTo>
                  <a:cubicBezTo>
                    <a:pt x="0" y="86"/>
                    <a:pt x="1" y="91"/>
                    <a:pt x="4" y="96"/>
                  </a:cubicBezTo>
                  <a:cubicBezTo>
                    <a:pt x="6" y="99"/>
                    <a:pt x="7" y="103"/>
                    <a:pt x="7" y="106"/>
                  </a:cubicBezTo>
                  <a:cubicBezTo>
                    <a:pt x="7" y="112"/>
                    <a:pt x="8" y="117"/>
                    <a:pt x="11" y="122"/>
                  </a:cubicBezTo>
                  <a:cubicBezTo>
                    <a:pt x="13" y="127"/>
                    <a:pt x="17" y="130"/>
                    <a:pt x="23" y="133"/>
                  </a:cubicBezTo>
                  <a:cubicBezTo>
                    <a:pt x="25" y="135"/>
                    <a:pt x="28" y="137"/>
                    <a:pt x="29" y="140"/>
                  </a:cubicBezTo>
                  <a:cubicBezTo>
                    <a:pt x="32" y="145"/>
                    <a:pt x="36" y="149"/>
                    <a:pt x="40" y="152"/>
                  </a:cubicBezTo>
                  <a:cubicBezTo>
                    <a:pt x="45" y="154"/>
                    <a:pt x="50" y="156"/>
                    <a:pt x="56" y="156"/>
                  </a:cubicBezTo>
                  <a:cubicBezTo>
                    <a:pt x="59" y="156"/>
                    <a:pt x="63" y="157"/>
                    <a:pt x="66" y="159"/>
                  </a:cubicBezTo>
                  <a:cubicBezTo>
                    <a:pt x="71" y="161"/>
                    <a:pt x="76" y="163"/>
                    <a:pt x="81" y="163"/>
                  </a:cubicBezTo>
                  <a:cubicBezTo>
                    <a:pt x="86" y="163"/>
                    <a:pt x="91" y="161"/>
                    <a:pt x="96" y="159"/>
                  </a:cubicBezTo>
                  <a:cubicBezTo>
                    <a:pt x="99" y="157"/>
                    <a:pt x="104" y="156"/>
                    <a:pt x="108" y="156"/>
                  </a:cubicBezTo>
                  <a:cubicBezTo>
                    <a:pt x="113" y="156"/>
                    <a:pt x="118" y="154"/>
                    <a:pt x="122" y="152"/>
                  </a:cubicBezTo>
                  <a:cubicBezTo>
                    <a:pt x="127" y="149"/>
                    <a:pt x="130" y="145"/>
                    <a:pt x="133" y="140"/>
                  </a:cubicBezTo>
                  <a:cubicBezTo>
                    <a:pt x="135" y="138"/>
                    <a:pt x="138" y="135"/>
                    <a:pt x="140" y="133"/>
                  </a:cubicBezTo>
                  <a:cubicBezTo>
                    <a:pt x="145" y="130"/>
                    <a:pt x="149" y="127"/>
                    <a:pt x="152" y="122"/>
                  </a:cubicBezTo>
                  <a:cubicBezTo>
                    <a:pt x="154" y="118"/>
                    <a:pt x="156" y="113"/>
                    <a:pt x="156" y="107"/>
                  </a:cubicBezTo>
                  <a:cubicBezTo>
                    <a:pt x="156" y="103"/>
                    <a:pt x="157" y="99"/>
                    <a:pt x="159" y="96"/>
                  </a:cubicBezTo>
                  <a:cubicBezTo>
                    <a:pt x="161" y="91"/>
                    <a:pt x="163" y="86"/>
                    <a:pt x="163" y="81"/>
                  </a:cubicBezTo>
                  <a:cubicBezTo>
                    <a:pt x="163" y="76"/>
                    <a:pt x="161" y="71"/>
                    <a:pt x="159" y="66"/>
                  </a:cubicBezTo>
                  <a:cubicBezTo>
                    <a:pt x="157" y="63"/>
                    <a:pt x="156" y="59"/>
                    <a:pt x="156" y="56"/>
                  </a:cubicBezTo>
                  <a:cubicBezTo>
                    <a:pt x="156" y="50"/>
                    <a:pt x="154" y="45"/>
                    <a:pt x="152" y="41"/>
                  </a:cubicBezTo>
                  <a:cubicBezTo>
                    <a:pt x="149" y="36"/>
                    <a:pt x="146" y="33"/>
                    <a:pt x="141" y="30"/>
                  </a:cubicBezTo>
                  <a:cubicBezTo>
                    <a:pt x="138" y="28"/>
                    <a:pt x="135" y="25"/>
                    <a:pt x="133" y="22"/>
                  </a:cubicBezTo>
                  <a:cubicBezTo>
                    <a:pt x="130" y="17"/>
                    <a:pt x="127" y="13"/>
                    <a:pt x="122" y="11"/>
                  </a:cubicBezTo>
                  <a:cubicBezTo>
                    <a:pt x="118" y="8"/>
                    <a:pt x="113" y="7"/>
                    <a:pt x="107" y="7"/>
                  </a:cubicBezTo>
                  <a:cubicBezTo>
                    <a:pt x="104" y="7"/>
                    <a:pt x="100" y="6"/>
                    <a:pt x="97" y="4"/>
                  </a:cubicBezTo>
                  <a:cubicBezTo>
                    <a:pt x="91" y="1"/>
                    <a:pt x="86" y="0"/>
                    <a:pt x="81" y="0"/>
                  </a:cubicBezTo>
                  <a:cubicBezTo>
                    <a:pt x="76" y="0"/>
                    <a:pt x="71" y="1"/>
                    <a:pt x="66" y="4"/>
                  </a:cubicBezTo>
                  <a:cubicBezTo>
                    <a:pt x="63" y="6"/>
                    <a:pt x="60" y="7"/>
                    <a:pt x="56" y="8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8"/>
                    <a:pt x="57" y="8"/>
                    <a:pt x="57" y="8"/>
                  </a:cubicBezTo>
                  <a:lnTo>
                    <a:pt x="57" y="10"/>
                  </a:lnTo>
                  <a:close/>
                  <a:moveTo>
                    <a:pt x="81" y="24"/>
                  </a:moveTo>
                  <a:cubicBezTo>
                    <a:pt x="81" y="22"/>
                    <a:pt x="81" y="22"/>
                    <a:pt x="81" y="22"/>
                  </a:cubicBezTo>
                  <a:cubicBezTo>
                    <a:pt x="79" y="23"/>
                    <a:pt x="77" y="23"/>
                    <a:pt x="75" y="24"/>
                  </a:cubicBezTo>
                  <a:cubicBezTo>
                    <a:pt x="69" y="27"/>
                    <a:pt x="62" y="28"/>
                    <a:pt x="56" y="30"/>
                  </a:cubicBezTo>
                  <a:cubicBezTo>
                    <a:pt x="53" y="32"/>
                    <a:pt x="49" y="33"/>
                    <a:pt x="46" y="35"/>
                  </a:cubicBezTo>
                  <a:cubicBezTo>
                    <a:pt x="44" y="38"/>
                    <a:pt x="41" y="41"/>
                    <a:pt x="40" y="45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40" y="45"/>
                    <a:pt x="39" y="45"/>
                  </a:cubicBezTo>
                  <a:cubicBezTo>
                    <a:pt x="39" y="45"/>
                    <a:pt x="38" y="45"/>
                    <a:pt x="38" y="46"/>
                  </a:cubicBezTo>
                  <a:cubicBezTo>
                    <a:pt x="35" y="47"/>
                    <a:pt x="32" y="49"/>
                    <a:pt x="31" y="52"/>
                  </a:cubicBezTo>
                  <a:cubicBezTo>
                    <a:pt x="29" y="55"/>
                    <a:pt x="29" y="58"/>
                    <a:pt x="29" y="61"/>
                  </a:cubicBezTo>
                  <a:cubicBezTo>
                    <a:pt x="29" y="64"/>
                    <a:pt x="28" y="68"/>
                    <a:pt x="27" y="70"/>
                  </a:cubicBezTo>
                  <a:cubicBezTo>
                    <a:pt x="25" y="73"/>
                    <a:pt x="24" y="77"/>
                    <a:pt x="24" y="80"/>
                  </a:cubicBezTo>
                  <a:cubicBezTo>
                    <a:pt x="24" y="84"/>
                    <a:pt x="25" y="88"/>
                    <a:pt x="26" y="92"/>
                  </a:cubicBezTo>
                  <a:cubicBezTo>
                    <a:pt x="29" y="105"/>
                    <a:pt x="34" y="115"/>
                    <a:pt x="45" y="124"/>
                  </a:cubicBezTo>
                  <a:cubicBezTo>
                    <a:pt x="51" y="129"/>
                    <a:pt x="56" y="132"/>
                    <a:pt x="63" y="134"/>
                  </a:cubicBezTo>
                  <a:cubicBezTo>
                    <a:pt x="70" y="136"/>
                    <a:pt x="76" y="137"/>
                    <a:pt x="82" y="137"/>
                  </a:cubicBezTo>
                  <a:cubicBezTo>
                    <a:pt x="87" y="137"/>
                    <a:pt x="93" y="136"/>
                    <a:pt x="99" y="134"/>
                  </a:cubicBezTo>
                  <a:cubicBezTo>
                    <a:pt x="107" y="132"/>
                    <a:pt x="112" y="129"/>
                    <a:pt x="119" y="123"/>
                  </a:cubicBezTo>
                  <a:cubicBezTo>
                    <a:pt x="124" y="119"/>
                    <a:pt x="127" y="114"/>
                    <a:pt x="129" y="109"/>
                  </a:cubicBezTo>
                  <a:cubicBezTo>
                    <a:pt x="132" y="104"/>
                    <a:pt x="134" y="99"/>
                    <a:pt x="136" y="93"/>
                  </a:cubicBezTo>
                  <a:cubicBezTo>
                    <a:pt x="138" y="90"/>
                    <a:pt x="138" y="86"/>
                    <a:pt x="138" y="82"/>
                  </a:cubicBezTo>
                  <a:cubicBezTo>
                    <a:pt x="138" y="77"/>
                    <a:pt x="137" y="71"/>
                    <a:pt x="135" y="66"/>
                  </a:cubicBezTo>
                  <a:cubicBezTo>
                    <a:pt x="133" y="62"/>
                    <a:pt x="131" y="57"/>
                    <a:pt x="131" y="52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31" y="51"/>
                    <a:pt x="131" y="51"/>
                    <a:pt x="131" y="51"/>
                  </a:cubicBezTo>
                  <a:cubicBezTo>
                    <a:pt x="129" y="52"/>
                    <a:pt x="129" y="52"/>
                    <a:pt x="129" y="52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31" y="51"/>
                    <a:pt x="131" y="51"/>
                    <a:pt x="131" y="51"/>
                  </a:cubicBezTo>
                  <a:cubicBezTo>
                    <a:pt x="129" y="52"/>
                    <a:pt x="129" y="52"/>
                    <a:pt x="129" y="52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31" y="51"/>
                    <a:pt x="131" y="51"/>
                    <a:pt x="131" y="50"/>
                  </a:cubicBezTo>
                  <a:cubicBezTo>
                    <a:pt x="130" y="50"/>
                    <a:pt x="130" y="49"/>
                    <a:pt x="130" y="49"/>
                  </a:cubicBezTo>
                  <a:cubicBezTo>
                    <a:pt x="129" y="48"/>
                    <a:pt x="128" y="48"/>
                    <a:pt x="128" y="48"/>
                  </a:cubicBezTo>
                  <a:cubicBezTo>
                    <a:pt x="127" y="47"/>
                    <a:pt x="127" y="47"/>
                    <a:pt x="127" y="47"/>
                  </a:cubicBezTo>
                  <a:cubicBezTo>
                    <a:pt x="117" y="35"/>
                    <a:pt x="105" y="27"/>
                    <a:pt x="89" y="25"/>
                  </a:cubicBezTo>
                  <a:cubicBezTo>
                    <a:pt x="87" y="25"/>
                    <a:pt x="85" y="23"/>
                    <a:pt x="82" y="22"/>
                  </a:cubicBezTo>
                  <a:cubicBezTo>
                    <a:pt x="82" y="22"/>
                    <a:pt x="82" y="22"/>
                    <a:pt x="82" y="22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83" y="27"/>
                    <a:pt x="86" y="29"/>
                    <a:pt x="89" y="29"/>
                  </a:cubicBezTo>
                  <a:cubicBezTo>
                    <a:pt x="103" y="31"/>
                    <a:pt x="114" y="38"/>
                    <a:pt x="124" y="49"/>
                  </a:cubicBezTo>
                  <a:cubicBezTo>
                    <a:pt x="124" y="50"/>
                    <a:pt x="126" y="51"/>
                    <a:pt x="126" y="51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8" y="52"/>
                    <a:pt x="128" y="52"/>
                    <a:pt x="128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8" y="52"/>
                    <a:pt x="128" y="52"/>
                    <a:pt x="128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8" y="52"/>
                    <a:pt x="128" y="52"/>
                    <a:pt x="128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8" y="52"/>
                    <a:pt x="128" y="52"/>
                    <a:pt x="128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9" y="52"/>
                    <a:pt x="129" y="52"/>
                    <a:pt x="129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9" y="52"/>
                    <a:pt x="129" y="52"/>
                    <a:pt x="129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9" y="52"/>
                    <a:pt x="129" y="52"/>
                    <a:pt x="129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7" y="58"/>
                    <a:pt x="129" y="63"/>
                    <a:pt x="131" y="68"/>
                  </a:cubicBezTo>
                  <a:cubicBezTo>
                    <a:pt x="133" y="73"/>
                    <a:pt x="134" y="77"/>
                    <a:pt x="134" y="82"/>
                  </a:cubicBezTo>
                  <a:cubicBezTo>
                    <a:pt x="134" y="85"/>
                    <a:pt x="134" y="88"/>
                    <a:pt x="132" y="92"/>
                  </a:cubicBezTo>
                  <a:cubicBezTo>
                    <a:pt x="130" y="97"/>
                    <a:pt x="128" y="102"/>
                    <a:pt x="126" y="107"/>
                  </a:cubicBezTo>
                  <a:cubicBezTo>
                    <a:pt x="123" y="112"/>
                    <a:pt x="120" y="116"/>
                    <a:pt x="116" y="120"/>
                  </a:cubicBezTo>
                  <a:cubicBezTo>
                    <a:pt x="110" y="125"/>
                    <a:pt x="105" y="128"/>
                    <a:pt x="98" y="131"/>
                  </a:cubicBezTo>
                  <a:cubicBezTo>
                    <a:pt x="92" y="133"/>
                    <a:pt x="87" y="133"/>
                    <a:pt x="82" y="133"/>
                  </a:cubicBezTo>
                  <a:cubicBezTo>
                    <a:pt x="76" y="133"/>
                    <a:pt x="71" y="132"/>
                    <a:pt x="65" y="131"/>
                  </a:cubicBezTo>
                  <a:cubicBezTo>
                    <a:pt x="57" y="128"/>
                    <a:pt x="53" y="126"/>
                    <a:pt x="47" y="121"/>
                  </a:cubicBezTo>
                  <a:cubicBezTo>
                    <a:pt x="37" y="112"/>
                    <a:pt x="33" y="103"/>
                    <a:pt x="30" y="91"/>
                  </a:cubicBezTo>
                  <a:cubicBezTo>
                    <a:pt x="29" y="87"/>
                    <a:pt x="28" y="83"/>
                    <a:pt x="28" y="80"/>
                  </a:cubicBezTo>
                  <a:cubicBezTo>
                    <a:pt x="28" y="77"/>
                    <a:pt x="29" y="75"/>
                    <a:pt x="30" y="72"/>
                  </a:cubicBezTo>
                  <a:cubicBezTo>
                    <a:pt x="33" y="69"/>
                    <a:pt x="33" y="64"/>
                    <a:pt x="33" y="61"/>
                  </a:cubicBezTo>
                  <a:cubicBezTo>
                    <a:pt x="33" y="58"/>
                    <a:pt x="33" y="56"/>
                    <a:pt x="34" y="54"/>
                  </a:cubicBezTo>
                  <a:cubicBezTo>
                    <a:pt x="35" y="52"/>
                    <a:pt x="37" y="50"/>
                    <a:pt x="40" y="49"/>
                  </a:cubicBezTo>
                  <a:cubicBezTo>
                    <a:pt x="40" y="49"/>
                    <a:pt x="41" y="49"/>
                    <a:pt x="41" y="49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3" y="48"/>
                    <a:pt x="43" y="47"/>
                    <a:pt x="43" y="47"/>
                  </a:cubicBezTo>
                  <a:cubicBezTo>
                    <a:pt x="45" y="43"/>
                    <a:pt x="47" y="40"/>
                    <a:pt x="49" y="38"/>
                  </a:cubicBezTo>
                  <a:cubicBezTo>
                    <a:pt x="52" y="36"/>
                    <a:pt x="57" y="34"/>
                    <a:pt x="62" y="33"/>
                  </a:cubicBezTo>
                  <a:cubicBezTo>
                    <a:pt x="67" y="32"/>
                    <a:pt x="72" y="30"/>
                    <a:pt x="76" y="28"/>
                  </a:cubicBezTo>
                  <a:cubicBezTo>
                    <a:pt x="78" y="27"/>
                    <a:pt x="80" y="27"/>
                    <a:pt x="82" y="26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6"/>
                    <a:pt x="81" y="26"/>
                    <a:pt x="81" y="26"/>
                  </a:cubicBezTo>
                  <a:lnTo>
                    <a:pt x="8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Oval 108">
              <a:extLst>
                <a:ext uri="{FF2B5EF4-FFF2-40B4-BE49-F238E27FC236}">
                  <a16:creationId xmlns:a16="http://schemas.microsoft.com/office/drawing/2014/main" id="{0838DC9D-C2EB-445D-BEA9-19D2CA9127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7125" y="2846388"/>
              <a:ext cx="66675" cy="68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09">
              <a:extLst>
                <a:ext uri="{FF2B5EF4-FFF2-40B4-BE49-F238E27FC236}">
                  <a16:creationId xmlns:a16="http://schemas.microsoft.com/office/drawing/2014/main" id="{6880CF33-701F-4B6C-866F-49ECC9B539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5538" y="2846388"/>
              <a:ext cx="69850" cy="68263"/>
            </a:xfrm>
            <a:custGeom>
              <a:avLst/>
              <a:gdLst>
                <a:gd name="T0" fmla="*/ 119 w 121"/>
                <a:gd name="T1" fmla="*/ 61 h 122"/>
                <a:gd name="T2" fmla="*/ 117 w 121"/>
                <a:gd name="T3" fmla="*/ 61 h 122"/>
                <a:gd name="T4" fmla="*/ 101 w 121"/>
                <a:gd name="T5" fmla="*/ 101 h 122"/>
                <a:gd name="T6" fmla="*/ 60 w 121"/>
                <a:gd name="T7" fmla="*/ 118 h 122"/>
                <a:gd name="T8" fmla="*/ 20 w 121"/>
                <a:gd name="T9" fmla="*/ 101 h 122"/>
                <a:gd name="T10" fmla="*/ 3 w 121"/>
                <a:gd name="T11" fmla="*/ 61 h 122"/>
                <a:gd name="T12" fmla="*/ 20 w 121"/>
                <a:gd name="T13" fmla="*/ 21 h 122"/>
                <a:gd name="T14" fmla="*/ 60 w 121"/>
                <a:gd name="T15" fmla="*/ 4 h 122"/>
                <a:gd name="T16" fmla="*/ 101 w 121"/>
                <a:gd name="T17" fmla="*/ 21 h 122"/>
                <a:gd name="T18" fmla="*/ 117 w 121"/>
                <a:gd name="T19" fmla="*/ 61 h 122"/>
                <a:gd name="T20" fmla="*/ 119 w 121"/>
                <a:gd name="T21" fmla="*/ 61 h 122"/>
                <a:gd name="T22" fmla="*/ 121 w 121"/>
                <a:gd name="T23" fmla="*/ 61 h 122"/>
                <a:gd name="T24" fmla="*/ 60 w 121"/>
                <a:gd name="T25" fmla="*/ 0 h 122"/>
                <a:gd name="T26" fmla="*/ 0 w 121"/>
                <a:gd name="T27" fmla="*/ 61 h 122"/>
                <a:gd name="T28" fmla="*/ 60 w 121"/>
                <a:gd name="T29" fmla="*/ 122 h 122"/>
                <a:gd name="T30" fmla="*/ 121 w 121"/>
                <a:gd name="T31" fmla="*/ 61 h 122"/>
                <a:gd name="T32" fmla="*/ 119 w 121"/>
                <a:gd name="T33" fmla="*/ 6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1" h="122">
                  <a:moveTo>
                    <a:pt x="119" y="61"/>
                  </a:moveTo>
                  <a:cubicBezTo>
                    <a:pt x="117" y="61"/>
                    <a:pt x="117" y="61"/>
                    <a:pt x="117" y="61"/>
                  </a:cubicBezTo>
                  <a:cubicBezTo>
                    <a:pt x="117" y="77"/>
                    <a:pt x="111" y="91"/>
                    <a:pt x="101" y="101"/>
                  </a:cubicBezTo>
                  <a:cubicBezTo>
                    <a:pt x="90" y="112"/>
                    <a:pt x="76" y="118"/>
                    <a:pt x="60" y="118"/>
                  </a:cubicBezTo>
                  <a:cubicBezTo>
                    <a:pt x="45" y="118"/>
                    <a:pt x="30" y="112"/>
                    <a:pt x="20" y="101"/>
                  </a:cubicBezTo>
                  <a:cubicBezTo>
                    <a:pt x="10" y="91"/>
                    <a:pt x="4" y="77"/>
                    <a:pt x="3" y="61"/>
                  </a:cubicBezTo>
                  <a:cubicBezTo>
                    <a:pt x="4" y="46"/>
                    <a:pt x="10" y="31"/>
                    <a:pt x="20" y="21"/>
                  </a:cubicBezTo>
                  <a:cubicBezTo>
                    <a:pt x="30" y="11"/>
                    <a:pt x="45" y="4"/>
                    <a:pt x="60" y="4"/>
                  </a:cubicBezTo>
                  <a:cubicBezTo>
                    <a:pt x="76" y="4"/>
                    <a:pt x="90" y="11"/>
                    <a:pt x="101" y="21"/>
                  </a:cubicBezTo>
                  <a:cubicBezTo>
                    <a:pt x="111" y="31"/>
                    <a:pt x="117" y="46"/>
                    <a:pt x="117" y="61"/>
                  </a:cubicBezTo>
                  <a:cubicBezTo>
                    <a:pt x="119" y="61"/>
                    <a:pt x="119" y="61"/>
                    <a:pt x="119" y="61"/>
                  </a:cubicBezTo>
                  <a:cubicBezTo>
                    <a:pt x="121" y="61"/>
                    <a:pt x="121" y="61"/>
                    <a:pt x="121" y="61"/>
                  </a:cubicBezTo>
                  <a:cubicBezTo>
                    <a:pt x="121" y="28"/>
                    <a:pt x="94" y="0"/>
                    <a:pt x="60" y="0"/>
                  </a:cubicBezTo>
                  <a:cubicBezTo>
                    <a:pt x="27" y="0"/>
                    <a:pt x="0" y="28"/>
                    <a:pt x="0" y="61"/>
                  </a:cubicBezTo>
                  <a:cubicBezTo>
                    <a:pt x="0" y="95"/>
                    <a:pt x="27" y="122"/>
                    <a:pt x="60" y="122"/>
                  </a:cubicBezTo>
                  <a:cubicBezTo>
                    <a:pt x="94" y="122"/>
                    <a:pt x="121" y="95"/>
                    <a:pt x="121" y="61"/>
                  </a:cubicBezTo>
                  <a:lnTo>
                    <a:pt x="119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4A1355BE-3AB3-4A28-B2A2-60EEF1778A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47007" y="447847"/>
            <a:ext cx="6290420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rgbClr val="E7401E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0521B0B8-EB35-4CA0-BEBE-1106EDB066A4}"/>
              </a:ext>
            </a:extLst>
          </p:cNvPr>
          <p:cNvGrpSpPr/>
          <p:nvPr userDrawn="1"/>
        </p:nvGrpSpPr>
        <p:grpSpPr>
          <a:xfrm>
            <a:off x="11472205" y="-20014"/>
            <a:ext cx="719795" cy="6878014"/>
            <a:chOff x="9985375" y="1798638"/>
            <a:chExt cx="128588" cy="1228725"/>
          </a:xfrm>
          <a:solidFill>
            <a:srgbClr val="FFC000"/>
          </a:solidFill>
        </p:grpSpPr>
        <p:sp>
          <p:nvSpPr>
            <p:cNvPr id="18" name="Freeform 60">
              <a:extLst>
                <a:ext uri="{FF2B5EF4-FFF2-40B4-BE49-F238E27FC236}">
                  <a16:creationId xmlns:a16="http://schemas.microsoft.com/office/drawing/2014/main" id="{0E7FA54B-6F4A-4BC9-B91E-31686F4A6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5375" y="1798638"/>
              <a:ext cx="128588" cy="1228725"/>
            </a:xfrm>
            <a:custGeom>
              <a:avLst/>
              <a:gdLst>
                <a:gd name="T0" fmla="*/ 81 w 81"/>
                <a:gd name="T1" fmla="*/ 774 h 774"/>
                <a:gd name="T2" fmla="*/ 81 w 81"/>
                <a:gd name="T3" fmla="*/ 0 h 774"/>
                <a:gd name="T4" fmla="*/ 0 w 81"/>
                <a:gd name="T5" fmla="*/ 0 h 774"/>
                <a:gd name="T6" fmla="*/ 0 w 81"/>
                <a:gd name="T7" fmla="*/ 774 h 774"/>
                <a:gd name="T8" fmla="*/ 14 w 81"/>
                <a:gd name="T9" fmla="*/ 774 h 774"/>
                <a:gd name="T10" fmla="*/ 81 w 81"/>
                <a:gd name="T11" fmla="*/ 774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74">
                  <a:moveTo>
                    <a:pt x="81" y="774"/>
                  </a:moveTo>
                  <a:lnTo>
                    <a:pt x="81" y="0"/>
                  </a:lnTo>
                  <a:lnTo>
                    <a:pt x="0" y="0"/>
                  </a:lnTo>
                  <a:lnTo>
                    <a:pt x="0" y="774"/>
                  </a:lnTo>
                  <a:lnTo>
                    <a:pt x="14" y="774"/>
                  </a:lnTo>
                  <a:lnTo>
                    <a:pt x="81" y="7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9" name="Freeform 102">
              <a:extLst>
                <a:ext uri="{FF2B5EF4-FFF2-40B4-BE49-F238E27FC236}">
                  <a16:creationId xmlns:a16="http://schemas.microsoft.com/office/drawing/2014/main" id="{9625F6D9-4F92-4F49-B57B-B391F52FA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4425" y="2927351"/>
              <a:ext cx="87313" cy="63500"/>
            </a:xfrm>
            <a:custGeom>
              <a:avLst/>
              <a:gdLst>
                <a:gd name="T0" fmla="*/ 15 w 55"/>
                <a:gd name="T1" fmla="*/ 0 h 40"/>
                <a:gd name="T2" fmla="*/ 26 w 55"/>
                <a:gd name="T3" fmla="*/ 4 h 40"/>
                <a:gd name="T4" fmla="*/ 44 w 55"/>
                <a:gd name="T5" fmla="*/ 0 h 40"/>
                <a:gd name="T6" fmla="*/ 55 w 55"/>
                <a:gd name="T7" fmla="*/ 36 h 40"/>
                <a:gd name="T8" fmla="*/ 45 w 55"/>
                <a:gd name="T9" fmla="*/ 40 h 40"/>
                <a:gd name="T10" fmla="*/ 43 w 55"/>
                <a:gd name="T11" fmla="*/ 37 h 40"/>
                <a:gd name="T12" fmla="*/ 32 w 55"/>
                <a:gd name="T13" fmla="*/ 8 h 40"/>
                <a:gd name="T14" fmla="*/ 26 w 55"/>
                <a:gd name="T15" fmla="*/ 9 h 40"/>
                <a:gd name="T16" fmla="*/ 21 w 55"/>
                <a:gd name="T17" fmla="*/ 22 h 40"/>
                <a:gd name="T18" fmla="*/ 16 w 55"/>
                <a:gd name="T19" fmla="*/ 39 h 40"/>
                <a:gd name="T20" fmla="*/ 15 w 55"/>
                <a:gd name="T21" fmla="*/ 40 h 40"/>
                <a:gd name="T22" fmla="*/ 0 w 55"/>
                <a:gd name="T23" fmla="*/ 35 h 40"/>
                <a:gd name="T24" fmla="*/ 15 w 55"/>
                <a:gd name="T2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40">
                  <a:moveTo>
                    <a:pt x="15" y="0"/>
                  </a:moveTo>
                  <a:lnTo>
                    <a:pt x="26" y="4"/>
                  </a:lnTo>
                  <a:lnTo>
                    <a:pt x="44" y="0"/>
                  </a:lnTo>
                  <a:lnTo>
                    <a:pt x="55" y="36"/>
                  </a:lnTo>
                  <a:lnTo>
                    <a:pt x="45" y="40"/>
                  </a:lnTo>
                  <a:lnTo>
                    <a:pt x="43" y="37"/>
                  </a:lnTo>
                  <a:lnTo>
                    <a:pt x="32" y="8"/>
                  </a:lnTo>
                  <a:lnTo>
                    <a:pt x="26" y="9"/>
                  </a:lnTo>
                  <a:lnTo>
                    <a:pt x="21" y="22"/>
                  </a:lnTo>
                  <a:lnTo>
                    <a:pt x="16" y="39"/>
                  </a:lnTo>
                  <a:lnTo>
                    <a:pt x="15" y="40"/>
                  </a:lnTo>
                  <a:lnTo>
                    <a:pt x="0" y="35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03">
              <a:extLst>
                <a:ext uri="{FF2B5EF4-FFF2-40B4-BE49-F238E27FC236}">
                  <a16:creationId xmlns:a16="http://schemas.microsoft.com/office/drawing/2014/main" id="{ACDDD797-5B3D-4B4E-9891-02A0AF9B9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2838" y="2925763"/>
              <a:ext cx="90488" cy="66675"/>
            </a:xfrm>
            <a:custGeom>
              <a:avLst/>
              <a:gdLst>
                <a:gd name="T0" fmla="*/ 16 w 57"/>
                <a:gd name="T1" fmla="*/ 1 h 42"/>
                <a:gd name="T2" fmla="*/ 16 w 57"/>
                <a:gd name="T3" fmla="*/ 2 h 42"/>
                <a:gd name="T4" fmla="*/ 27 w 57"/>
                <a:gd name="T5" fmla="*/ 6 h 42"/>
                <a:gd name="T6" fmla="*/ 44 w 57"/>
                <a:gd name="T7" fmla="*/ 2 h 42"/>
                <a:gd name="T8" fmla="*/ 55 w 57"/>
                <a:gd name="T9" fmla="*/ 37 h 42"/>
                <a:gd name="T10" fmla="*/ 46 w 57"/>
                <a:gd name="T11" fmla="*/ 40 h 42"/>
                <a:gd name="T12" fmla="*/ 44 w 57"/>
                <a:gd name="T13" fmla="*/ 38 h 42"/>
                <a:gd name="T14" fmla="*/ 34 w 57"/>
                <a:gd name="T15" fmla="*/ 8 h 42"/>
                <a:gd name="T16" fmla="*/ 27 w 57"/>
                <a:gd name="T17" fmla="*/ 9 h 42"/>
                <a:gd name="T18" fmla="*/ 21 w 57"/>
                <a:gd name="T19" fmla="*/ 23 h 42"/>
                <a:gd name="T20" fmla="*/ 16 w 57"/>
                <a:gd name="T21" fmla="*/ 40 h 42"/>
                <a:gd name="T22" fmla="*/ 16 w 57"/>
                <a:gd name="T23" fmla="*/ 40 h 42"/>
                <a:gd name="T24" fmla="*/ 2 w 57"/>
                <a:gd name="T25" fmla="*/ 35 h 42"/>
                <a:gd name="T26" fmla="*/ 17 w 57"/>
                <a:gd name="T27" fmla="*/ 1 h 42"/>
                <a:gd name="T28" fmla="*/ 16 w 57"/>
                <a:gd name="T29" fmla="*/ 1 h 42"/>
                <a:gd name="T30" fmla="*/ 16 w 57"/>
                <a:gd name="T31" fmla="*/ 2 h 42"/>
                <a:gd name="T32" fmla="*/ 16 w 57"/>
                <a:gd name="T33" fmla="*/ 1 h 42"/>
                <a:gd name="T34" fmla="*/ 16 w 57"/>
                <a:gd name="T35" fmla="*/ 1 h 42"/>
                <a:gd name="T36" fmla="*/ 0 w 57"/>
                <a:gd name="T37" fmla="*/ 36 h 42"/>
                <a:gd name="T38" fmla="*/ 16 w 57"/>
                <a:gd name="T39" fmla="*/ 42 h 42"/>
                <a:gd name="T40" fmla="*/ 17 w 57"/>
                <a:gd name="T41" fmla="*/ 40 h 42"/>
                <a:gd name="T42" fmla="*/ 23 w 57"/>
                <a:gd name="T43" fmla="*/ 23 h 42"/>
                <a:gd name="T44" fmla="*/ 28 w 57"/>
                <a:gd name="T45" fmla="*/ 10 h 42"/>
                <a:gd name="T46" fmla="*/ 33 w 57"/>
                <a:gd name="T47" fmla="*/ 9 h 42"/>
                <a:gd name="T48" fmla="*/ 43 w 57"/>
                <a:gd name="T49" fmla="*/ 39 h 42"/>
                <a:gd name="T50" fmla="*/ 46 w 57"/>
                <a:gd name="T51" fmla="*/ 42 h 42"/>
                <a:gd name="T52" fmla="*/ 57 w 57"/>
                <a:gd name="T53" fmla="*/ 38 h 42"/>
                <a:gd name="T54" fmla="*/ 45 w 57"/>
                <a:gd name="T55" fmla="*/ 0 h 42"/>
                <a:gd name="T56" fmla="*/ 27 w 57"/>
                <a:gd name="T57" fmla="*/ 4 h 42"/>
                <a:gd name="T58" fmla="*/ 16 w 57"/>
                <a:gd name="T59" fmla="*/ 0 h 42"/>
                <a:gd name="T60" fmla="*/ 16 w 57"/>
                <a:gd name="T61" fmla="*/ 1 h 42"/>
                <a:gd name="T62" fmla="*/ 16 w 57"/>
                <a:gd name="T63" fmla="*/ 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7" h="42">
                  <a:moveTo>
                    <a:pt x="16" y="1"/>
                  </a:moveTo>
                  <a:lnTo>
                    <a:pt x="16" y="2"/>
                  </a:lnTo>
                  <a:lnTo>
                    <a:pt x="27" y="6"/>
                  </a:lnTo>
                  <a:lnTo>
                    <a:pt x="44" y="2"/>
                  </a:lnTo>
                  <a:lnTo>
                    <a:pt x="55" y="37"/>
                  </a:lnTo>
                  <a:lnTo>
                    <a:pt x="46" y="40"/>
                  </a:lnTo>
                  <a:lnTo>
                    <a:pt x="44" y="38"/>
                  </a:lnTo>
                  <a:lnTo>
                    <a:pt x="34" y="8"/>
                  </a:lnTo>
                  <a:lnTo>
                    <a:pt x="27" y="9"/>
                  </a:lnTo>
                  <a:lnTo>
                    <a:pt x="21" y="23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2" y="35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0" y="36"/>
                  </a:lnTo>
                  <a:lnTo>
                    <a:pt x="16" y="42"/>
                  </a:lnTo>
                  <a:lnTo>
                    <a:pt x="17" y="40"/>
                  </a:lnTo>
                  <a:lnTo>
                    <a:pt x="23" y="23"/>
                  </a:lnTo>
                  <a:lnTo>
                    <a:pt x="28" y="10"/>
                  </a:lnTo>
                  <a:lnTo>
                    <a:pt x="33" y="9"/>
                  </a:lnTo>
                  <a:lnTo>
                    <a:pt x="43" y="39"/>
                  </a:lnTo>
                  <a:lnTo>
                    <a:pt x="46" y="42"/>
                  </a:lnTo>
                  <a:lnTo>
                    <a:pt x="57" y="38"/>
                  </a:lnTo>
                  <a:lnTo>
                    <a:pt x="45" y="0"/>
                  </a:lnTo>
                  <a:lnTo>
                    <a:pt x="27" y="4"/>
                  </a:lnTo>
                  <a:lnTo>
                    <a:pt x="16" y="0"/>
                  </a:lnTo>
                  <a:lnTo>
                    <a:pt x="16" y="1"/>
                  </a:lnTo>
                  <a:lnTo>
                    <a:pt x="16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04">
              <a:extLst>
                <a:ext uri="{FF2B5EF4-FFF2-40B4-BE49-F238E27FC236}">
                  <a16:creationId xmlns:a16="http://schemas.microsoft.com/office/drawing/2014/main" id="{92A2DA59-5520-4A0A-A846-816F615703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90138" y="2822576"/>
              <a:ext cx="117475" cy="174625"/>
            </a:xfrm>
            <a:custGeom>
              <a:avLst/>
              <a:gdLst>
                <a:gd name="T0" fmla="*/ 193 w 205"/>
                <a:gd name="T1" fmla="*/ 284 h 306"/>
                <a:gd name="T2" fmla="*/ 169 w 205"/>
                <a:gd name="T3" fmla="*/ 272 h 306"/>
                <a:gd name="T4" fmla="*/ 141 w 205"/>
                <a:gd name="T5" fmla="*/ 206 h 306"/>
                <a:gd name="T6" fmla="*/ 120 w 205"/>
                <a:gd name="T7" fmla="*/ 202 h 306"/>
                <a:gd name="T8" fmla="*/ 144 w 205"/>
                <a:gd name="T9" fmla="*/ 264 h 306"/>
                <a:gd name="T10" fmla="*/ 150 w 205"/>
                <a:gd name="T11" fmla="*/ 279 h 306"/>
                <a:gd name="T12" fmla="*/ 140 w 205"/>
                <a:gd name="T13" fmla="*/ 305 h 306"/>
                <a:gd name="T14" fmla="*/ 105 w 205"/>
                <a:gd name="T15" fmla="*/ 217 h 306"/>
                <a:gd name="T16" fmla="*/ 70 w 205"/>
                <a:gd name="T17" fmla="*/ 306 h 306"/>
                <a:gd name="T18" fmla="*/ 57 w 205"/>
                <a:gd name="T19" fmla="*/ 295 h 306"/>
                <a:gd name="T20" fmla="*/ 57 w 205"/>
                <a:gd name="T21" fmla="*/ 287 h 306"/>
                <a:gd name="T22" fmla="*/ 80 w 205"/>
                <a:gd name="T23" fmla="*/ 229 h 306"/>
                <a:gd name="T24" fmla="*/ 88 w 205"/>
                <a:gd name="T25" fmla="*/ 208 h 306"/>
                <a:gd name="T26" fmla="*/ 83 w 205"/>
                <a:gd name="T27" fmla="*/ 196 h 306"/>
                <a:gd name="T28" fmla="*/ 71 w 205"/>
                <a:gd name="T29" fmla="*/ 201 h 306"/>
                <a:gd name="T30" fmla="*/ 42 w 205"/>
                <a:gd name="T31" fmla="*/ 272 h 306"/>
                <a:gd name="T32" fmla="*/ 17 w 205"/>
                <a:gd name="T33" fmla="*/ 284 h 306"/>
                <a:gd name="T34" fmla="*/ 22 w 205"/>
                <a:gd name="T35" fmla="*/ 272 h 306"/>
                <a:gd name="T36" fmla="*/ 52 w 205"/>
                <a:gd name="T37" fmla="*/ 196 h 306"/>
                <a:gd name="T38" fmla="*/ 49 w 205"/>
                <a:gd name="T39" fmla="*/ 184 h 306"/>
                <a:gd name="T40" fmla="*/ 23 w 205"/>
                <a:gd name="T41" fmla="*/ 158 h 306"/>
                <a:gd name="T42" fmla="*/ 15 w 205"/>
                <a:gd name="T43" fmla="*/ 143 h 306"/>
                <a:gd name="T44" fmla="*/ 5 w 205"/>
                <a:gd name="T45" fmla="*/ 94 h 306"/>
                <a:gd name="T46" fmla="*/ 16 w 205"/>
                <a:gd name="T47" fmla="*/ 57 h 306"/>
                <a:gd name="T48" fmla="*/ 62 w 205"/>
                <a:gd name="T49" fmla="*/ 11 h 306"/>
                <a:gd name="T50" fmla="*/ 97 w 205"/>
                <a:gd name="T51" fmla="*/ 2 h 306"/>
                <a:gd name="T52" fmla="*/ 161 w 205"/>
                <a:gd name="T53" fmla="*/ 18 h 306"/>
                <a:gd name="T54" fmla="*/ 188 w 205"/>
                <a:gd name="T55" fmla="*/ 44 h 306"/>
                <a:gd name="T56" fmla="*/ 193 w 205"/>
                <a:gd name="T57" fmla="*/ 51 h 306"/>
                <a:gd name="T58" fmla="*/ 205 w 205"/>
                <a:gd name="T59" fmla="*/ 102 h 306"/>
                <a:gd name="T60" fmla="*/ 193 w 205"/>
                <a:gd name="T61" fmla="*/ 151 h 306"/>
                <a:gd name="T62" fmla="*/ 188 w 205"/>
                <a:gd name="T63" fmla="*/ 158 h 306"/>
                <a:gd name="T64" fmla="*/ 162 w 205"/>
                <a:gd name="T65" fmla="*/ 184 h 306"/>
                <a:gd name="T66" fmla="*/ 159 w 205"/>
                <a:gd name="T67" fmla="*/ 196 h 306"/>
                <a:gd name="T68" fmla="*/ 190 w 205"/>
                <a:gd name="T69" fmla="*/ 274 h 306"/>
                <a:gd name="T70" fmla="*/ 193 w 205"/>
                <a:gd name="T71" fmla="*/ 284 h 306"/>
                <a:gd name="T72" fmla="*/ 81 w 205"/>
                <a:gd name="T73" fmla="*/ 30 h 306"/>
                <a:gd name="T74" fmla="*/ 55 w 205"/>
                <a:gd name="T75" fmla="*/ 44 h 306"/>
                <a:gd name="T76" fmla="*/ 47 w 205"/>
                <a:gd name="T77" fmla="*/ 51 h 306"/>
                <a:gd name="T78" fmla="*/ 33 w 205"/>
                <a:gd name="T79" fmla="*/ 76 h 306"/>
                <a:gd name="T80" fmla="*/ 30 w 205"/>
                <a:gd name="T81" fmla="*/ 87 h 306"/>
                <a:gd name="T82" fmla="*/ 30 w 205"/>
                <a:gd name="T83" fmla="*/ 115 h 306"/>
                <a:gd name="T84" fmla="*/ 33 w 205"/>
                <a:gd name="T85" fmla="*/ 126 h 306"/>
                <a:gd name="T86" fmla="*/ 48 w 205"/>
                <a:gd name="T87" fmla="*/ 152 h 306"/>
                <a:gd name="T88" fmla="*/ 55 w 205"/>
                <a:gd name="T89" fmla="*/ 159 h 306"/>
                <a:gd name="T90" fmla="*/ 80 w 205"/>
                <a:gd name="T91" fmla="*/ 174 h 306"/>
                <a:gd name="T92" fmla="*/ 91 w 205"/>
                <a:gd name="T93" fmla="*/ 177 h 306"/>
                <a:gd name="T94" fmla="*/ 119 w 205"/>
                <a:gd name="T95" fmla="*/ 177 h 306"/>
                <a:gd name="T96" fmla="*/ 131 w 205"/>
                <a:gd name="T97" fmla="*/ 174 h 306"/>
                <a:gd name="T98" fmla="*/ 155 w 205"/>
                <a:gd name="T99" fmla="*/ 159 h 306"/>
                <a:gd name="T100" fmla="*/ 163 w 205"/>
                <a:gd name="T101" fmla="*/ 152 h 306"/>
                <a:gd name="T102" fmla="*/ 178 w 205"/>
                <a:gd name="T103" fmla="*/ 127 h 306"/>
                <a:gd name="T104" fmla="*/ 181 w 205"/>
                <a:gd name="T105" fmla="*/ 115 h 306"/>
                <a:gd name="T106" fmla="*/ 181 w 205"/>
                <a:gd name="T107" fmla="*/ 87 h 306"/>
                <a:gd name="T108" fmla="*/ 178 w 205"/>
                <a:gd name="T109" fmla="*/ 76 h 306"/>
                <a:gd name="T110" fmla="*/ 164 w 205"/>
                <a:gd name="T111" fmla="*/ 51 h 306"/>
                <a:gd name="T112" fmla="*/ 155 w 205"/>
                <a:gd name="T113" fmla="*/ 43 h 306"/>
                <a:gd name="T114" fmla="*/ 131 w 205"/>
                <a:gd name="T115" fmla="*/ 29 h 306"/>
                <a:gd name="T116" fmla="*/ 120 w 205"/>
                <a:gd name="T117" fmla="*/ 26 h 306"/>
                <a:gd name="T118" fmla="*/ 91 w 205"/>
                <a:gd name="T119" fmla="*/ 26 h 306"/>
                <a:gd name="T120" fmla="*/ 81 w 205"/>
                <a:gd name="T121" fmla="*/ 3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5" h="306">
                  <a:moveTo>
                    <a:pt x="193" y="284"/>
                  </a:moveTo>
                  <a:cubicBezTo>
                    <a:pt x="175" y="288"/>
                    <a:pt x="175" y="288"/>
                    <a:pt x="169" y="272"/>
                  </a:cubicBezTo>
                  <a:cubicBezTo>
                    <a:pt x="160" y="250"/>
                    <a:pt x="151" y="228"/>
                    <a:pt x="141" y="206"/>
                  </a:cubicBezTo>
                  <a:cubicBezTo>
                    <a:pt x="136" y="192"/>
                    <a:pt x="134" y="192"/>
                    <a:pt x="120" y="202"/>
                  </a:cubicBezTo>
                  <a:cubicBezTo>
                    <a:pt x="128" y="222"/>
                    <a:pt x="136" y="243"/>
                    <a:pt x="144" y="264"/>
                  </a:cubicBezTo>
                  <a:cubicBezTo>
                    <a:pt x="146" y="269"/>
                    <a:pt x="148" y="274"/>
                    <a:pt x="150" y="279"/>
                  </a:cubicBezTo>
                  <a:cubicBezTo>
                    <a:pt x="157" y="295"/>
                    <a:pt x="157" y="295"/>
                    <a:pt x="140" y="305"/>
                  </a:cubicBezTo>
                  <a:cubicBezTo>
                    <a:pt x="129" y="276"/>
                    <a:pt x="118" y="248"/>
                    <a:pt x="105" y="217"/>
                  </a:cubicBezTo>
                  <a:cubicBezTo>
                    <a:pt x="93" y="248"/>
                    <a:pt x="82" y="276"/>
                    <a:pt x="70" y="306"/>
                  </a:cubicBezTo>
                  <a:cubicBezTo>
                    <a:pt x="65" y="302"/>
                    <a:pt x="61" y="299"/>
                    <a:pt x="57" y="295"/>
                  </a:cubicBezTo>
                  <a:cubicBezTo>
                    <a:pt x="56" y="293"/>
                    <a:pt x="57" y="289"/>
                    <a:pt x="57" y="287"/>
                  </a:cubicBezTo>
                  <a:cubicBezTo>
                    <a:pt x="65" y="268"/>
                    <a:pt x="73" y="249"/>
                    <a:pt x="80" y="229"/>
                  </a:cubicBezTo>
                  <a:cubicBezTo>
                    <a:pt x="83" y="222"/>
                    <a:pt x="85" y="215"/>
                    <a:pt x="88" y="208"/>
                  </a:cubicBezTo>
                  <a:cubicBezTo>
                    <a:pt x="91" y="201"/>
                    <a:pt x="88" y="198"/>
                    <a:pt x="83" y="196"/>
                  </a:cubicBezTo>
                  <a:cubicBezTo>
                    <a:pt x="77" y="194"/>
                    <a:pt x="73" y="195"/>
                    <a:pt x="71" y="201"/>
                  </a:cubicBezTo>
                  <a:cubicBezTo>
                    <a:pt x="62" y="225"/>
                    <a:pt x="52" y="248"/>
                    <a:pt x="42" y="272"/>
                  </a:cubicBezTo>
                  <a:cubicBezTo>
                    <a:pt x="36" y="288"/>
                    <a:pt x="36" y="288"/>
                    <a:pt x="17" y="284"/>
                  </a:cubicBezTo>
                  <a:cubicBezTo>
                    <a:pt x="19" y="280"/>
                    <a:pt x="20" y="276"/>
                    <a:pt x="22" y="272"/>
                  </a:cubicBezTo>
                  <a:cubicBezTo>
                    <a:pt x="32" y="247"/>
                    <a:pt x="41" y="222"/>
                    <a:pt x="52" y="196"/>
                  </a:cubicBezTo>
                  <a:cubicBezTo>
                    <a:pt x="54" y="191"/>
                    <a:pt x="53" y="189"/>
                    <a:pt x="49" y="184"/>
                  </a:cubicBezTo>
                  <a:cubicBezTo>
                    <a:pt x="40" y="176"/>
                    <a:pt x="33" y="166"/>
                    <a:pt x="23" y="158"/>
                  </a:cubicBezTo>
                  <a:cubicBezTo>
                    <a:pt x="19" y="155"/>
                    <a:pt x="15" y="148"/>
                    <a:pt x="15" y="143"/>
                  </a:cubicBezTo>
                  <a:cubicBezTo>
                    <a:pt x="14" y="126"/>
                    <a:pt x="0" y="111"/>
                    <a:pt x="5" y="94"/>
                  </a:cubicBezTo>
                  <a:cubicBezTo>
                    <a:pt x="9" y="82"/>
                    <a:pt x="10" y="68"/>
                    <a:pt x="16" y="57"/>
                  </a:cubicBezTo>
                  <a:cubicBezTo>
                    <a:pt x="26" y="38"/>
                    <a:pt x="42" y="21"/>
                    <a:pt x="62" y="11"/>
                  </a:cubicBezTo>
                  <a:cubicBezTo>
                    <a:pt x="73" y="6"/>
                    <a:pt x="86" y="3"/>
                    <a:pt x="97" y="2"/>
                  </a:cubicBezTo>
                  <a:cubicBezTo>
                    <a:pt x="120" y="0"/>
                    <a:pt x="142" y="6"/>
                    <a:pt x="161" y="18"/>
                  </a:cubicBezTo>
                  <a:cubicBezTo>
                    <a:pt x="171" y="25"/>
                    <a:pt x="178" y="37"/>
                    <a:pt x="188" y="44"/>
                  </a:cubicBezTo>
                  <a:cubicBezTo>
                    <a:pt x="190" y="46"/>
                    <a:pt x="192" y="48"/>
                    <a:pt x="193" y="51"/>
                  </a:cubicBezTo>
                  <a:cubicBezTo>
                    <a:pt x="198" y="68"/>
                    <a:pt x="205" y="85"/>
                    <a:pt x="205" y="102"/>
                  </a:cubicBezTo>
                  <a:cubicBezTo>
                    <a:pt x="205" y="118"/>
                    <a:pt x="198" y="135"/>
                    <a:pt x="193" y="151"/>
                  </a:cubicBezTo>
                  <a:cubicBezTo>
                    <a:pt x="193" y="154"/>
                    <a:pt x="190" y="157"/>
                    <a:pt x="188" y="158"/>
                  </a:cubicBezTo>
                  <a:cubicBezTo>
                    <a:pt x="178" y="166"/>
                    <a:pt x="170" y="175"/>
                    <a:pt x="162" y="184"/>
                  </a:cubicBezTo>
                  <a:cubicBezTo>
                    <a:pt x="157" y="189"/>
                    <a:pt x="157" y="191"/>
                    <a:pt x="159" y="196"/>
                  </a:cubicBezTo>
                  <a:cubicBezTo>
                    <a:pt x="169" y="222"/>
                    <a:pt x="179" y="248"/>
                    <a:pt x="190" y="274"/>
                  </a:cubicBezTo>
                  <a:cubicBezTo>
                    <a:pt x="191" y="277"/>
                    <a:pt x="192" y="280"/>
                    <a:pt x="193" y="284"/>
                  </a:cubicBezTo>
                  <a:close/>
                  <a:moveTo>
                    <a:pt x="81" y="30"/>
                  </a:moveTo>
                  <a:cubicBezTo>
                    <a:pt x="69" y="29"/>
                    <a:pt x="61" y="34"/>
                    <a:pt x="55" y="44"/>
                  </a:cubicBezTo>
                  <a:cubicBezTo>
                    <a:pt x="53" y="47"/>
                    <a:pt x="50" y="49"/>
                    <a:pt x="47" y="51"/>
                  </a:cubicBezTo>
                  <a:cubicBezTo>
                    <a:pt x="38" y="57"/>
                    <a:pt x="33" y="65"/>
                    <a:pt x="33" y="76"/>
                  </a:cubicBezTo>
                  <a:cubicBezTo>
                    <a:pt x="33" y="80"/>
                    <a:pt x="32" y="84"/>
                    <a:pt x="30" y="87"/>
                  </a:cubicBezTo>
                  <a:cubicBezTo>
                    <a:pt x="25" y="97"/>
                    <a:pt x="25" y="106"/>
                    <a:pt x="30" y="115"/>
                  </a:cubicBezTo>
                  <a:cubicBezTo>
                    <a:pt x="32" y="119"/>
                    <a:pt x="33" y="122"/>
                    <a:pt x="33" y="126"/>
                  </a:cubicBezTo>
                  <a:cubicBezTo>
                    <a:pt x="33" y="138"/>
                    <a:pt x="38" y="146"/>
                    <a:pt x="48" y="152"/>
                  </a:cubicBezTo>
                  <a:cubicBezTo>
                    <a:pt x="50" y="153"/>
                    <a:pt x="53" y="156"/>
                    <a:pt x="55" y="159"/>
                  </a:cubicBezTo>
                  <a:cubicBezTo>
                    <a:pt x="61" y="169"/>
                    <a:pt x="69" y="174"/>
                    <a:pt x="80" y="174"/>
                  </a:cubicBezTo>
                  <a:cubicBezTo>
                    <a:pt x="84" y="174"/>
                    <a:pt x="88" y="175"/>
                    <a:pt x="91" y="177"/>
                  </a:cubicBezTo>
                  <a:cubicBezTo>
                    <a:pt x="100" y="182"/>
                    <a:pt x="110" y="182"/>
                    <a:pt x="119" y="177"/>
                  </a:cubicBezTo>
                  <a:cubicBezTo>
                    <a:pt x="123" y="175"/>
                    <a:pt x="127" y="174"/>
                    <a:pt x="131" y="174"/>
                  </a:cubicBezTo>
                  <a:cubicBezTo>
                    <a:pt x="142" y="173"/>
                    <a:pt x="150" y="169"/>
                    <a:pt x="155" y="159"/>
                  </a:cubicBezTo>
                  <a:cubicBezTo>
                    <a:pt x="157" y="156"/>
                    <a:pt x="160" y="153"/>
                    <a:pt x="163" y="152"/>
                  </a:cubicBezTo>
                  <a:cubicBezTo>
                    <a:pt x="173" y="146"/>
                    <a:pt x="178" y="138"/>
                    <a:pt x="178" y="127"/>
                  </a:cubicBezTo>
                  <a:cubicBezTo>
                    <a:pt x="178" y="123"/>
                    <a:pt x="179" y="119"/>
                    <a:pt x="181" y="115"/>
                  </a:cubicBezTo>
                  <a:cubicBezTo>
                    <a:pt x="186" y="106"/>
                    <a:pt x="186" y="97"/>
                    <a:pt x="181" y="87"/>
                  </a:cubicBezTo>
                  <a:cubicBezTo>
                    <a:pt x="179" y="84"/>
                    <a:pt x="178" y="80"/>
                    <a:pt x="178" y="76"/>
                  </a:cubicBezTo>
                  <a:cubicBezTo>
                    <a:pt x="178" y="65"/>
                    <a:pt x="173" y="57"/>
                    <a:pt x="164" y="51"/>
                  </a:cubicBezTo>
                  <a:cubicBezTo>
                    <a:pt x="161" y="49"/>
                    <a:pt x="158" y="46"/>
                    <a:pt x="155" y="43"/>
                  </a:cubicBezTo>
                  <a:cubicBezTo>
                    <a:pt x="150" y="34"/>
                    <a:pt x="142" y="29"/>
                    <a:pt x="131" y="29"/>
                  </a:cubicBezTo>
                  <a:cubicBezTo>
                    <a:pt x="127" y="29"/>
                    <a:pt x="123" y="28"/>
                    <a:pt x="120" y="26"/>
                  </a:cubicBezTo>
                  <a:cubicBezTo>
                    <a:pt x="110" y="20"/>
                    <a:pt x="101" y="20"/>
                    <a:pt x="91" y="26"/>
                  </a:cubicBezTo>
                  <a:cubicBezTo>
                    <a:pt x="88" y="28"/>
                    <a:pt x="84" y="29"/>
                    <a:pt x="81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05">
              <a:extLst>
                <a:ext uri="{FF2B5EF4-FFF2-40B4-BE49-F238E27FC236}">
                  <a16:creationId xmlns:a16="http://schemas.microsoft.com/office/drawing/2014/main" id="{0DD07103-BC6B-415A-8EA0-3F7AFECD8D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91725" y="2822576"/>
              <a:ext cx="115888" cy="176213"/>
            </a:xfrm>
            <a:custGeom>
              <a:avLst/>
              <a:gdLst>
                <a:gd name="T0" fmla="*/ 175 w 205"/>
                <a:gd name="T1" fmla="*/ 285 h 310"/>
                <a:gd name="T2" fmla="*/ 137 w 205"/>
                <a:gd name="T3" fmla="*/ 197 h 310"/>
                <a:gd name="T4" fmla="*/ 117 w 205"/>
                <a:gd name="T5" fmla="*/ 201 h 310"/>
                <a:gd name="T6" fmla="*/ 146 w 205"/>
                <a:gd name="T7" fmla="*/ 281 h 310"/>
                <a:gd name="T8" fmla="*/ 137 w 205"/>
                <a:gd name="T9" fmla="*/ 304 h 310"/>
                <a:gd name="T10" fmla="*/ 103 w 205"/>
                <a:gd name="T11" fmla="*/ 213 h 310"/>
                <a:gd name="T12" fmla="*/ 70 w 205"/>
                <a:gd name="T13" fmla="*/ 305 h 310"/>
                <a:gd name="T14" fmla="*/ 57 w 205"/>
                <a:gd name="T15" fmla="*/ 294 h 310"/>
                <a:gd name="T16" fmla="*/ 56 w 205"/>
                <a:gd name="T17" fmla="*/ 293 h 310"/>
                <a:gd name="T18" fmla="*/ 88 w 205"/>
                <a:gd name="T19" fmla="*/ 210 h 310"/>
                <a:gd name="T20" fmla="*/ 76 w 205"/>
                <a:gd name="T21" fmla="*/ 194 h 310"/>
                <a:gd name="T22" fmla="*/ 33 w 205"/>
                <a:gd name="T23" fmla="*/ 283 h 310"/>
                <a:gd name="T24" fmla="*/ 15 w 205"/>
                <a:gd name="T25" fmla="*/ 285 h 310"/>
                <a:gd name="T26" fmla="*/ 53 w 205"/>
                <a:gd name="T27" fmla="*/ 192 h 310"/>
                <a:gd name="T28" fmla="*/ 17 w 205"/>
                <a:gd name="T29" fmla="*/ 151 h 310"/>
                <a:gd name="T30" fmla="*/ 5 w 205"/>
                <a:gd name="T31" fmla="*/ 95 h 310"/>
                <a:gd name="T32" fmla="*/ 104 w 205"/>
                <a:gd name="T33" fmla="*/ 4 h 310"/>
                <a:gd name="T34" fmla="*/ 189 w 205"/>
                <a:gd name="T35" fmla="*/ 53 h 310"/>
                <a:gd name="T36" fmla="*/ 201 w 205"/>
                <a:gd name="T37" fmla="*/ 104 h 310"/>
                <a:gd name="T38" fmla="*/ 155 w 205"/>
                <a:gd name="T39" fmla="*/ 188 h 310"/>
                <a:gd name="T40" fmla="*/ 189 w 205"/>
                <a:gd name="T41" fmla="*/ 285 h 310"/>
                <a:gd name="T42" fmla="*/ 193 w 205"/>
                <a:gd name="T43" fmla="*/ 284 h 310"/>
                <a:gd name="T44" fmla="*/ 159 w 205"/>
                <a:gd name="T45" fmla="*/ 190 h 310"/>
                <a:gd name="T46" fmla="*/ 205 w 205"/>
                <a:gd name="T47" fmla="*/ 104 h 310"/>
                <a:gd name="T48" fmla="*/ 187 w 205"/>
                <a:gd name="T49" fmla="*/ 44 h 310"/>
                <a:gd name="T50" fmla="*/ 95 w 205"/>
                <a:gd name="T51" fmla="*/ 1 h 310"/>
                <a:gd name="T52" fmla="*/ 0 w 205"/>
                <a:gd name="T53" fmla="*/ 103 h 310"/>
                <a:gd name="T54" fmla="*/ 20 w 205"/>
                <a:gd name="T55" fmla="*/ 161 h 310"/>
                <a:gd name="T56" fmla="*/ 48 w 205"/>
                <a:gd name="T57" fmla="*/ 197 h 310"/>
                <a:gd name="T58" fmla="*/ 15 w 205"/>
                <a:gd name="T59" fmla="*/ 287 h 310"/>
                <a:gd name="T60" fmla="*/ 42 w 205"/>
                <a:gd name="T61" fmla="*/ 274 h 310"/>
                <a:gd name="T62" fmla="*/ 80 w 205"/>
                <a:gd name="T63" fmla="*/ 199 h 310"/>
                <a:gd name="T64" fmla="*/ 76 w 205"/>
                <a:gd name="T65" fmla="*/ 230 h 310"/>
                <a:gd name="T66" fmla="*/ 54 w 205"/>
                <a:gd name="T67" fmla="*/ 297 h 310"/>
                <a:gd name="T68" fmla="*/ 105 w 205"/>
                <a:gd name="T69" fmla="*/ 219 h 310"/>
                <a:gd name="T70" fmla="*/ 137 w 205"/>
                <a:gd name="T71" fmla="*/ 309 h 310"/>
                <a:gd name="T72" fmla="*/ 154 w 205"/>
                <a:gd name="T73" fmla="*/ 293 h 310"/>
                <a:gd name="T74" fmla="*/ 118 w 205"/>
                <a:gd name="T75" fmla="*/ 203 h 310"/>
                <a:gd name="T76" fmla="*/ 132 w 205"/>
                <a:gd name="T77" fmla="*/ 198 h 310"/>
                <a:gd name="T78" fmla="*/ 170 w 205"/>
                <a:gd name="T79" fmla="*/ 285 h 310"/>
                <a:gd name="T80" fmla="*/ 194 w 205"/>
                <a:gd name="T81" fmla="*/ 286 h 310"/>
                <a:gd name="T82" fmla="*/ 79 w 205"/>
                <a:gd name="T83" fmla="*/ 29 h 310"/>
                <a:gd name="T84" fmla="*/ 44 w 205"/>
                <a:gd name="T85" fmla="*/ 50 h 310"/>
                <a:gd name="T86" fmla="*/ 22 w 205"/>
                <a:gd name="T87" fmla="*/ 102 h 310"/>
                <a:gd name="T88" fmla="*/ 45 w 205"/>
                <a:gd name="T89" fmla="*/ 154 h 310"/>
                <a:gd name="T90" fmla="*/ 88 w 205"/>
                <a:gd name="T91" fmla="*/ 180 h 310"/>
                <a:gd name="T92" fmla="*/ 144 w 205"/>
                <a:gd name="T93" fmla="*/ 173 h 310"/>
                <a:gd name="T94" fmla="*/ 178 w 205"/>
                <a:gd name="T95" fmla="*/ 128 h 310"/>
                <a:gd name="T96" fmla="*/ 178 w 205"/>
                <a:gd name="T97" fmla="*/ 77 h 310"/>
                <a:gd name="T98" fmla="*/ 144 w 205"/>
                <a:gd name="T99" fmla="*/ 32 h 310"/>
                <a:gd name="T100" fmla="*/ 88 w 205"/>
                <a:gd name="T101" fmla="*/ 25 h 310"/>
                <a:gd name="T102" fmla="*/ 79 w 205"/>
                <a:gd name="T103" fmla="*/ 31 h 310"/>
                <a:gd name="T104" fmla="*/ 117 w 205"/>
                <a:gd name="T105" fmla="*/ 29 h 310"/>
                <a:gd name="T106" fmla="*/ 161 w 205"/>
                <a:gd name="T107" fmla="*/ 54 h 310"/>
                <a:gd name="T108" fmla="*/ 181 w 205"/>
                <a:gd name="T109" fmla="*/ 102 h 310"/>
                <a:gd name="T110" fmla="*/ 160 w 205"/>
                <a:gd name="T111" fmla="*/ 151 h 310"/>
                <a:gd name="T112" fmla="*/ 116 w 205"/>
                <a:gd name="T113" fmla="*/ 176 h 310"/>
                <a:gd name="T114" fmla="*/ 64 w 205"/>
                <a:gd name="T115" fmla="*/ 169 h 310"/>
                <a:gd name="T116" fmla="*/ 33 w 205"/>
                <a:gd name="T117" fmla="*/ 127 h 310"/>
                <a:gd name="T118" fmla="*/ 33 w 205"/>
                <a:gd name="T119" fmla="*/ 77 h 310"/>
                <a:gd name="T120" fmla="*/ 63 w 205"/>
                <a:gd name="T121" fmla="*/ 36 h 310"/>
                <a:gd name="T122" fmla="*/ 79 w 205"/>
                <a:gd name="T123" fmla="*/ 33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5" h="310">
                  <a:moveTo>
                    <a:pt x="191" y="285"/>
                  </a:moveTo>
                  <a:cubicBezTo>
                    <a:pt x="191" y="283"/>
                    <a:pt x="191" y="283"/>
                    <a:pt x="191" y="283"/>
                  </a:cubicBezTo>
                  <a:cubicBezTo>
                    <a:pt x="184" y="284"/>
                    <a:pt x="180" y="285"/>
                    <a:pt x="178" y="285"/>
                  </a:cubicBezTo>
                  <a:cubicBezTo>
                    <a:pt x="177" y="285"/>
                    <a:pt x="176" y="285"/>
                    <a:pt x="175" y="285"/>
                  </a:cubicBezTo>
                  <a:cubicBezTo>
                    <a:pt x="174" y="284"/>
                    <a:pt x="173" y="283"/>
                    <a:pt x="172" y="281"/>
                  </a:cubicBezTo>
                  <a:cubicBezTo>
                    <a:pt x="171" y="279"/>
                    <a:pt x="170" y="276"/>
                    <a:pt x="169" y="273"/>
                  </a:cubicBezTo>
                  <a:cubicBezTo>
                    <a:pt x="160" y="250"/>
                    <a:pt x="151" y="228"/>
                    <a:pt x="141" y="206"/>
                  </a:cubicBezTo>
                  <a:cubicBezTo>
                    <a:pt x="140" y="202"/>
                    <a:pt x="138" y="199"/>
                    <a:pt x="137" y="197"/>
                  </a:cubicBezTo>
                  <a:cubicBezTo>
                    <a:pt x="136" y="196"/>
                    <a:pt x="135" y="195"/>
                    <a:pt x="134" y="195"/>
                  </a:cubicBezTo>
                  <a:cubicBezTo>
                    <a:pt x="133" y="194"/>
                    <a:pt x="132" y="194"/>
                    <a:pt x="131" y="194"/>
                  </a:cubicBezTo>
                  <a:cubicBezTo>
                    <a:pt x="129" y="194"/>
                    <a:pt x="127" y="195"/>
                    <a:pt x="125" y="196"/>
                  </a:cubicBezTo>
                  <a:cubicBezTo>
                    <a:pt x="123" y="197"/>
                    <a:pt x="120" y="199"/>
                    <a:pt x="117" y="201"/>
                  </a:cubicBezTo>
                  <a:cubicBezTo>
                    <a:pt x="116" y="202"/>
                    <a:pt x="116" y="202"/>
                    <a:pt x="116" y="202"/>
                  </a:cubicBezTo>
                  <a:cubicBezTo>
                    <a:pt x="116" y="203"/>
                    <a:pt x="116" y="203"/>
                    <a:pt x="116" y="203"/>
                  </a:cubicBezTo>
                  <a:cubicBezTo>
                    <a:pt x="124" y="224"/>
                    <a:pt x="132" y="245"/>
                    <a:pt x="140" y="265"/>
                  </a:cubicBezTo>
                  <a:cubicBezTo>
                    <a:pt x="142" y="271"/>
                    <a:pt x="144" y="276"/>
                    <a:pt x="146" y="281"/>
                  </a:cubicBezTo>
                  <a:cubicBezTo>
                    <a:pt x="149" y="287"/>
                    <a:pt x="150" y="291"/>
                    <a:pt x="150" y="293"/>
                  </a:cubicBezTo>
                  <a:cubicBezTo>
                    <a:pt x="150" y="294"/>
                    <a:pt x="150" y="295"/>
                    <a:pt x="150" y="295"/>
                  </a:cubicBezTo>
                  <a:cubicBezTo>
                    <a:pt x="149" y="296"/>
                    <a:pt x="148" y="297"/>
                    <a:pt x="146" y="299"/>
                  </a:cubicBezTo>
                  <a:cubicBezTo>
                    <a:pt x="144" y="300"/>
                    <a:pt x="141" y="302"/>
                    <a:pt x="137" y="304"/>
                  </a:cubicBezTo>
                  <a:cubicBezTo>
                    <a:pt x="138" y="306"/>
                    <a:pt x="138" y="306"/>
                    <a:pt x="138" y="306"/>
                  </a:cubicBezTo>
                  <a:cubicBezTo>
                    <a:pt x="140" y="305"/>
                    <a:pt x="140" y="305"/>
                    <a:pt x="140" y="305"/>
                  </a:cubicBezTo>
                  <a:cubicBezTo>
                    <a:pt x="129" y="277"/>
                    <a:pt x="117" y="248"/>
                    <a:pt x="105" y="218"/>
                  </a:cubicBezTo>
                  <a:cubicBezTo>
                    <a:pt x="103" y="213"/>
                    <a:pt x="103" y="213"/>
                    <a:pt x="103" y="213"/>
                  </a:cubicBezTo>
                  <a:cubicBezTo>
                    <a:pt x="101" y="218"/>
                    <a:pt x="101" y="218"/>
                    <a:pt x="101" y="218"/>
                  </a:cubicBezTo>
                  <a:cubicBezTo>
                    <a:pt x="89" y="248"/>
                    <a:pt x="78" y="276"/>
                    <a:pt x="66" y="306"/>
                  </a:cubicBezTo>
                  <a:cubicBezTo>
                    <a:pt x="68" y="307"/>
                    <a:pt x="68" y="307"/>
                    <a:pt x="68" y="307"/>
                  </a:cubicBezTo>
                  <a:cubicBezTo>
                    <a:pt x="70" y="305"/>
                    <a:pt x="70" y="305"/>
                    <a:pt x="70" y="305"/>
                  </a:cubicBezTo>
                  <a:cubicBezTo>
                    <a:pt x="64" y="301"/>
                    <a:pt x="60" y="298"/>
                    <a:pt x="57" y="294"/>
                  </a:cubicBezTo>
                  <a:cubicBezTo>
                    <a:pt x="56" y="294"/>
                    <a:pt x="56" y="294"/>
                    <a:pt x="56" y="294"/>
                  </a:cubicBezTo>
                  <a:cubicBezTo>
                    <a:pt x="57" y="294"/>
                    <a:pt x="57" y="294"/>
                    <a:pt x="57" y="294"/>
                  </a:cubicBezTo>
                  <a:cubicBezTo>
                    <a:pt x="57" y="294"/>
                    <a:pt x="57" y="294"/>
                    <a:pt x="57" y="294"/>
                  </a:cubicBezTo>
                  <a:cubicBezTo>
                    <a:pt x="56" y="294"/>
                    <a:pt x="56" y="294"/>
                    <a:pt x="56" y="294"/>
                  </a:cubicBezTo>
                  <a:cubicBezTo>
                    <a:pt x="57" y="294"/>
                    <a:pt x="57" y="294"/>
                    <a:pt x="57" y="294"/>
                  </a:cubicBezTo>
                  <a:cubicBezTo>
                    <a:pt x="57" y="294"/>
                    <a:pt x="57" y="294"/>
                    <a:pt x="57" y="294"/>
                  </a:cubicBezTo>
                  <a:cubicBezTo>
                    <a:pt x="57" y="294"/>
                    <a:pt x="56" y="294"/>
                    <a:pt x="56" y="293"/>
                  </a:cubicBezTo>
                  <a:cubicBezTo>
                    <a:pt x="56" y="292"/>
                    <a:pt x="57" y="290"/>
                    <a:pt x="57" y="289"/>
                  </a:cubicBezTo>
                  <a:cubicBezTo>
                    <a:pt x="57" y="289"/>
                    <a:pt x="57" y="289"/>
                    <a:pt x="57" y="289"/>
                  </a:cubicBezTo>
                  <a:cubicBezTo>
                    <a:pt x="65" y="270"/>
                    <a:pt x="72" y="250"/>
                    <a:pt x="80" y="231"/>
                  </a:cubicBezTo>
                  <a:cubicBezTo>
                    <a:pt x="83" y="224"/>
                    <a:pt x="85" y="217"/>
                    <a:pt x="88" y="210"/>
                  </a:cubicBezTo>
                  <a:cubicBezTo>
                    <a:pt x="89" y="208"/>
                    <a:pt x="89" y="206"/>
                    <a:pt x="89" y="204"/>
                  </a:cubicBezTo>
                  <a:cubicBezTo>
                    <a:pt x="89" y="202"/>
                    <a:pt x="88" y="200"/>
                    <a:pt x="87" y="199"/>
                  </a:cubicBezTo>
                  <a:cubicBezTo>
                    <a:pt x="85" y="197"/>
                    <a:pt x="83" y="196"/>
                    <a:pt x="81" y="195"/>
                  </a:cubicBezTo>
                  <a:cubicBezTo>
                    <a:pt x="79" y="195"/>
                    <a:pt x="78" y="194"/>
                    <a:pt x="76" y="194"/>
                  </a:cubicBezTo>
                  <a:cubicBezTo>
                    <a:pt x="74" y="194"/>
                    <a:pt x="72" y="195"/>
                    <a:pt x="71" y="196"/>
                  </a:cubicBezTo>
                  <a:cubicBezTo>
                    <a:pt x="69" y="197"/>
                    <a:pt x="68" y="199"/>
                    <a:pt x="67" y="201"/>
                  </a:cubicBezTo>
                  <a:cubicBezTo>
                    <a:pt x="58" y="225"/>
                    <a:pt x="48" y="249"/>
                    <a:pt x="38" y="272"/>
                  </a:cubicBezTo>
                  <a:cubicBezTo>
                    <a:pt x="36" y="277"/>
                    <a:pt x="35" y="281"/>
                    <a:pt x="33" y="283"/>
                  </a:cubicBezTo>
                  <a:cubicBezTo>
                    <a:pt x="33" y="284"/>
                    <a:pt x="32" y="284"/>
                    <a:pt x="31" y="285"/>
                  </a:cubicBezTo>
                  <a:cubicBezTo>
                    <a:pt x="31" y="285"/>
                    <a:pt x="30" y="285"/>
                    <a:pt x="29" y="285"/>
                  </a:cubicBezTo>
                  <a:cubicBezTo>
                    <a:pt x="26" y="285"/>
                    <a:pt x="22" y="284"/>
                    <a:pt x="16" y="283"/>
                  </a:cubicBezTo>
                  <a:cubicBezTo>
                    <a:pt x="15" y="285"/>
                    <a:pt x="15" y="285"/>
                    <a:pt x="15" y="285"/>
                  </a:cubicBezTo>
                  <a:cubicBezTo>
                    <a:pt x="17" y="285"/>
                    <a:pt x="17" y="285"/>
                    <a:pt x="17" y="285"/>
                  </a:cubicBezTo>
                  <a:cubicBezTo>
                    <a:pt x="19" y="281"/>
                    <a:pt x="20" y="278"/>
                    <a:pt x="22" y="274"/>
                  </a:cubicBezTo>
                  <a:cubicBezTo>
                    <a:pt x="32" y="249"/>
                    <a:pt x="41" y="223"/>
                    <a:pt x="51" y="198"/>
                  </a:cubicBezTo>
                  <a:cubicBezTo>
                    <a:pt x="52" y="196"/>
                    <a:pt x="53" y="194"/>
                    <a:pt x="53" y="192"/>
                  </a:cubicBezTo>
                  <a:cubicBezTo>
                    <a:pt x="53" y="191"/>
                    <a:pt x="52" y="189"/>
                    <a:pt x="52" y="188"/>
                  </a:cubicBezTo>
                  <a:cubicBezTo>
                    <a:pt x="51" y="187"/>
                    <a:pt x="50" y="185"/>
                    <a:pt x="49" y="184"/>
                  </a:cubicBezTo>
                  <a:cubicBezTo>
                    <a:pt x="40" y="175"/>
                    <a:pt x="32" y="166"/>
                    <a:pt x="22" y="158"/>
                  </a:cubicBezTo>
                  <a:cubicBezTo>
                    <a:pt x="20" y="156"/>
                    <a:pt x="18" y="154"/>
                    <a:pt x="17" y="151"/>
                  </a:cubicBezTo>
                  <a:cubicBezTo>
                    <a:pt x="16" y="149"/>
                    <a:pt x="15" y="146"/>
                    <a:pt x="15" y="144"/>
                  </a:cubicBezTo>
                  <a:cubicBezTo>
                    <a:pt x="14" y="136"/>
                    <a:pt x="12" y="129"/>
                    <a:pt x="9" y="123"/>
                  </a:cubicBezTo>
                  <a:cubicBezTo>
                    <a:pt x="7" y="116"/>
                    <a:pt x="4" y="109"/>
                    <a:pt x="4" y="103"/>
                  </a:cubicBezTo>
                  <a:cubicBezTo>
                    <a:pt x="4" y="100"/>
                    <a:pt x="4" y="98"/>
                    <a:pt x="5" y="95"/>
                  </a:cubicBezTo>
                  <a:cubicBezTo>
                    <a:pt x="9" y="83"/>
                    <a:pt x="10" y="70"/>
                    <a:pt x="15" y="59"/>
                  </a:cubicBezTo>
                  <a:cubicBezTo>
                    <a:pt x="25" y="40"/>
                    <a:pt x="41" y="23"/>
                    <a:pt x="61" y="14"/>
                  </a:cubicBezTo>
                  <a:cubicBezTo>
                    <a:pt x="71" y="9"/>
                    <a:pt x="84" y="6"/>
                    <a:pt x="95" y="5"/>
                  </a:cubicBezTo>
                  <a:cubicBezTo>
                    <a:pt x="98" y="4"/>
                    <a:pt x="101" y="4"/>
                    <a:pt x="104" y="4"/>
                  </a:cubicBezTo>
                  <a:cubicBezTo>
                    <a:pt x="123" y="4"/>
                    <a:pt x="142" y="11"/>
                    <a:pt x="158" y="21"/>
                  </a:cubicBezTo>
                  <a:cubicBezTo>
                    <a:pt x="163" y="24"/>
                    <a:pt x="167" y="29"/>
                    <a:pt x="171" y="33"/>
                  </a:cubicBezTo>
                  <a:cubicBezTo>
                    <a:pt x="175" y="38"/>
                    <a:pt x="180" y="43"/>
                    <a:pt x="185" y="47"/>
                  </a:cubicBezTo>
                  <a:cubicBezTo>
                    <a:pt x="187" y="48"/>
                    <a:pt x="188" y="51"/>
                    <a:pt x="189" y="53"/>
                  </a:cubicBezTo>
                  <a:cubicBezTo>
                    <a:pt x="194" y="70"/>
                    <a:pt x="201" y="87"/>
                    <a:pt x="201" y="103"/>
                  </a:cubicBezTo>
                  <a:cubicBezTo>
                    <a:pt x="203" y="103"/>
                    <a:pt x="203" y="103"/>
                    <a:pt x="203" y="103"/>
                  </a:cubicBezTo>
                  <a:cubicBezTo>
                    <a:pt x="201" y="103"/>
                    <a:pt x="201" y="103"/>
                    <a:pt x="201" y="103"/>
                  </a:cubicBezTo>
                  <a:cubicBezTo>
                    <a:pt x="201" y="104"/>
                    <a:pt x="201" y="104"/>
                    <a:pt x="201" y="104"/>
                  </a:cubicBezTo>
                  <a:cubicBezTo>
                    <a:pt x="201" y="119"/>
                    <a:pt x="194" y="135"/>
                    <a:pt x="189" y="151"/>
                  </a:cubicBezTo>
                  <a:cubicBezTo>
                    <a:pt x="189" y="154"/>
                    <a:pt x="187" y="156"/>
                    <a:pt x="185" y="158"/>
                  </a:cubicBezTo>
                  <a:cubicBezTo>
                    <a:pt x="174" y="165"/>
                    <a:pt x="167" y="175"/>
                    <a:pt x="158" y="184"/>
                  </a:cubicBezTo>
                  <a:cubicBezTo>
                    <a:pt x="157" y="185"/>
                    <a:pt x="156" y="187"/>
                    <a:pt x="155" y="188"/>
                  </a:cubicBezTo>
                  <a:cubicBezTo>
                    <a:pt x="154" y="190"/>
                    <a:pt x="154" y="191"/>
                    <a:pt x="154" y="193"/>
                  </a:cubicBezTo>
                  <a:cubicBezTo>
                    <a:pt x="154" y="194"/>
                    <a:pt x="154" y="196"/>
                    <a:pt x="155" y="198"/>
                  </a:cubicBezTo>
                  <a:cubicBezTo>
                    <a:pt x="166" y="224"/>
                    <a:pt x="176" y="250"/>
                    <a:pt x="186" y="275"/>
                  </a:cubicBezTo>
                  <a:cubicBezTo>
                    <a:pt x="187" y="278"/>
                    <a:pt x="188" y="281"/>
                    <a:pt x="189" y="285"/>
                  </a:cubicBezTo>
                  <a:cubicBezTo>
                    <a:pt x="191" y="285"/>
                    <a:pt x="191" y="285"/>
                    <a:pt x="191" y="285"/>
                  </a:cubicBezTo>
                  <a:cubicBezTo>
                    <a:pt x="191" y="283"/>
                    <a:pt x="191" y="283"/>
                    <a:pt x="191" y="283"/>
                  </a:cubicBezTo>
                  <a:cubicBezTo>
                    <a:pt x="191" y="285"/>
                    <a:pt x="191" y="285"/>
                    <a:pt x="191" y="285"/>
                  </a:cubicBezTo>
                  <a:cubicBezTo>
                    <a:pt x="193" y="284"/>
                    <a:pt x="193" y="284"/>
                    <a:pt x="193" y="284"/>
                  </a:cubicBezTo>
                  <a:cubicBezTo>
                    <a:pt x="192" y="280"/>
                    <a:pt x="191" y="277"/>
                    <a:pt x="189" y="274"/>
                  </a:cubicBezTo>
                  <a:cubicBezTo>
                    <a:pt x="179" y="248"/>
                    <a:pt x="169" y="222"/>
                    <a:pt x="159" y="197"/>
                  </a:cubicBezTo>
                  <a:cubicBezTo>
                    <a:pt x="158" y="195"/>
                    <a:pt x="158" y="194"/>
                    <a:pt x="158" y="193"/>
                  </a:cubicBezTo>
                  <a:cubicBezTo>
                    <a:pt x="158" y="192"/>
                    <a:pt x="158" y="191"/>
                    <a:pt x="159" y="190"/>
                  </a:cubicBezTo>
                  <a:cubicBezTo>
                    <a:pt x="159" y="189"/>
                    <a:pt x="160" y="188"/>
                    <a:pt x="161" y="187"/>
                  </a:cubicBezTo>
                  <a:cubicBezTo>
                    <a:pt x="170" y="178"/>
                    <a:pt x="177" y="168"/>
                    <a:pt x="187" y="161"/>
                  </a:cubicBezTo>
                  <a:cubicBezTo>
                    <a:pt x="190" y="159"/>
                    <a:pt x="192" y="156"/>
                    <a:pt x="193" y="152"/>
                  </a:cubicBezTo>
                  <a:cubicBezTo>
                    <a:pt x="198" y="137"/>
                    <a:pt x="205" y="120"/>
                    <a:pt x="205" y="104"/>
                  </a:cubicBezTo>
                  <a:cubicBezTo>
                    <a:pt x="205" y="103"/>
                    <a:pt x="205" y="103"/>
                    <a:pt x="205" y="103"/>
                  </a:cubicBezTo>
                  <a:cubicBezTo>
                    <a:pt x="205" y="103"/>
                    <a:pt x="205" y="103"/>
                    <a:pt x="205" y="103"/>
                  </a:cubicBezTo>
                  <a:cubicBezTo>
                    <a:pt x="205" y="85"/>
                    <a:pt x="197" y="68"/>
                    <a:pt x="193" y="51"/>
                  </a:cubicBezTo>
                  <a:cubicBezTo>
                    <a:pt x="192" y="48"/>
                    <a:pt x="190" y="45"/>
                    <a:pt x="187" y="44"/>
                  </a:cubicBezTo>
                  <a:cubicBezTo>
                    <a:pt x="182" y="40"/>
                    <a:pt x="178" y="35"/>
                    <a:pt x="174" y="31"/>
                  </a:cubicBezTo>
                  <a:cubicBezTo>
                    <a:pt x="170" y="26"/>
                    <a:pt x="166" y="21"/>
                    <a:pt x="161" y="18"/>
                  </a:cubicBezTo>
                  <a:cubicBezTo>
                    <a:pt x="144" y="7"/>
                    <a:pt x="124" y="0"/>
                    <a:pt x="104" y="0"/>
                  </a:cubicBezTo>
                  <a:cubicBezTo>
                    <a:pt x="101" y="0"/>
                    <a:pt x="98" y="0"/>
                    <a:pt x="95" y="1"/>
                  </a:cubicBezTo>
                  <a:cubicBezTo>
                    <a:pt x="83" y="2"/>
                    <a:pt x="70" y="5"/>
                    <a:pt x="59" y="10"/>
                  </a:cubicBezTo>
                  <a:cubicBezTo>
                    <a:pt x="38" y="20"/>
                    <a:pt x="22" y="37"/>
                    <a:pt x="12" y="58"/>
                  </a:cubicBezTo>
                  <a:cubicBezTo>
                    <a:pt x="6" y="69"/>
                    <a:pt x="5" y="82"/>
                    <a:pt x="1" y="94"/>
                  </a:cubicBezTo>
                  <a:cubicBezTo>
                    <a:pt x="1" y="97"/>
                    <a:pt x="0" y="100"/>
                    <a:pt x="0" y="103"/>
                  </a:cubicBezTo>
                  <a:cubicBezTo>
                    <a:pt x="0" y="110"/>
                    <a:pt x="3" y="117"/>
                    <a:pt x="5" y="124"/>
                  </a:cubicBezTo>
                  <a:cubicBezTo>
                    <a:pt x="8" y="131"/>
                    <a:pt x="11" y="137"/>
                    <a:pt x="11" y="144"/>
                  </a:cubicBezTo>
                  <a:cubicBezTo>
                    <a:pt x="11" y="147"/>
                    <a:pt x="12" y="150"/>
                    <a:pt x="13" y="153"/>
                  </a:cubicBezTo>
                  <a:cubicBezTo>
                    <a:pt x="15" y="156"/>
                    <a:pt x="17" y="159"/>
                    <a:pt x="20" y="161"/>
                  </a:cubicBezTo>
                  <a:cubicBezTo>
                    <a:pt x="29" y="168"/>
                    <a:pt x="37" y="178"/>
                    <a:pt x="46" y="187"/>
                  </a:cubicBezTo>
                  <a:cubicBezTo>
                    <a:pt x="47" y="188"/>
                    <a:pt x="48" y="189"/>
                    <a:pt x="48" y="190"/>
                  </a:cubicBezTo>
                  <a:cubicBezTo>
                    <a:pt x="49" y="191"/>
                    <a:pt x="49" y="191"/>
                    <a:pt x="49" y="192"/>
                  </a:cubicBezTo>
                  <a:cubicBezTo>
                    <a:pt x="49" y="193"/>
                    <a:pt x="49" y="195"/>
                    <a:pt x="48" y="197"/>
                  </a:cubicBezTo>
                  <a:cubicBezTo>
                    <a:pt x="38" y="222"/>
                    <a:pt x="28" y="247"/>
                    <a:pt x="18" y="272"/>
                  </a:cubicBezTo>
                  <a:cubicBezTo>
                    <a:pt x="16" y="276"/>
                    <a:pt x="15" y="280"/>
                    <a:pt x="14" y="284"/>
                  </a:cubicBezTo>
                  <a:cubicBezTo>
                    <a:pt x="13" y="286"/>
                    <a:pt x="13" y="286"/>
                    <a:pt x="13" y="286"/>
                  </a:cubicBezTo>
                  <a:cubicBezTo>
                    <a:pt x="15" y="287"/>
                    <a:pt x="15" y="287"/>
                    <a:pt x="15" y="287"/>
                  </a:cubicBezTo>
                  <a:cubicBezTo>
                    <a:pt x="21" y="288"/>
                    <a:pt x="25" y="289"/>
                    <a:pt x="29" y="289"/>
                  </a:cubicBezTo>
                  <a:cubicBezTo>
                    <a:pt x="30" y="289"/>
                    <a:pt x="32" y="289"/>
                    <a:pt x="33" y="288"/>
                  </a:cubicBezTo>
                  <a:cubicBezTo>
                    <a:pt x="35" y="287"/>
                    <a:pt x="37" y="285"/>
                    <a:pt x="38" y="283"/>
                  </a:cubicBezTo>
                  <a:cubicBezTo>
                    <a:pt x="39" y="281"/>
                    <a:pt x="40" y="278"/>
                    <a:pt x="42" y="274"/>
                  </a:cubicBezTo>
                  <a:cubicBezTo>
                    <a:pt x="52" y="250"/>
                    <a:pt x="61" y="227"/>
                    <a:pt x="71" y="203"/>
                  </a:cubicBezTo>
                  <a:cubicBezTo>
                    <a:pt x="72" y="201"/>
                    <a:pt x="72" y="200"/>
                    <a:pt x="73" y="199"/>
                  </a:cubicBezTo>
                  <a:cubicBezTo>
                    <a:pt x="74" y="198"/>
                    <a:pt x="75" y="198"/>
                    <a:pt x="76" y="198"/>
                  </a:cubicBezTo>
                  <a:cubicBezTo>
                    <a:pt x="77" y="198"/>
                    <a:pt x="78" y="198"/>
                    <a:pt x="80" y="199"/>
                  </a:cubicBezTo>
                  <a:cubicBezTo>
                    <a:pt x="82" y="200"/>
                    <a:pt x="83" y="201"/>
                    <a:pt x="84" y="201"/>
                  </a:cubicBezTo>
                  <a:cubicBezTo>
                    <a:pt x="85" y="202"/>
                    <a:pt x="85" y="203"/>
                    <a:pt x="85" y="204"/>
                  </a:cubicBezTo>
                  <a:cubicBezTo>
                    <a:pt x="85" y="205"/>
                    <a:pt x="85" y="207"/>
                    <a:pt x="84" y="208"/>
                  </a:cubicBezTo>
                  <a:cubicBezTo>
                    <a:pt x="81" y="215"/>
                    <a:pt x="79" y="223"/>
                    <a:pt x="76" y="230"/>
                  </a:cubicBezTo>
                  <a:cubicBezTo>
                    <a:pt x="69" y="249"/>
                    <a:pt x="61" y="268"/>
                    <a:pt x="54" y="287"/>
                  </a:cubicBezTo>
                  <a:cubicBezTo>
                    <a:pt x="54" y="287"/>
                    <a:pt x="54" y="287"/>
                    <a:pt x="54" y="287"/>
                  </a:cubicBezTo>
                  <a:cubicBezTo>
                    <a:pt x="53" y="289"/>
                    <a:pt x="52" y="291"/>
                    <a:pt x="52" y="293"/>
                  </a:cubicBezTo>
                  <a:cubicBezTo>
                    <a:pt x="52" y="294"/>
                    <a:pt x="53" y="296"/>
                    <a:pt x="54" y="297"/>
                  </a:cubicBezTo>
                  <a:cubicBezTo>
                    <a:pt x="57" y="301"/>
                    <a:pt x="62" y="304"/>
                    <a:pt x="67" y="308"/>
                  </a:cubicBezTo>
                  <a:cubicBezTo>
                    <a:pt x="69" y="310"/>
                    <a:pt x="69" y="310"/>
                    <a:pt x="69" y="310"/>
                  </a:cubicBezTo>
                  <a:cubicBezTo>
                    <a:pt x="70" y="307"/>
                    <a:pt x="70" y="307"/>
                    <a:pt x="70" y="307"/>
                  </a:cubicBezTo>
                  <a:cubicBezTo>
                    <a:pt x="82" y="278"/>
                    <a:pt x="93" y="249"/>
                    <a:pt x="105" y="219"/>
                  </a:cubicBezTo>
                  <a:cubicBezTo>
                    <a:pt x="103" y="218"/>
                    <a:pt x="103" y="218"/>
                    <a:pt x="103" y="218"/>
                  </a:cubicBezTo>
                  <a:cubicBezTo>
                    <a:pt x="101" y="219"/>
                    <a:pt x="101" y="219"/>
                    <a:pt x="101" y="219"/>
                  </a:cubicBezTo>
                  <a:cubicBezTo>
                    <a:pt x="114" y="250"/>
                    <a:pt x="125" y="278"/>
                    <a:pt x="136" y="307"/>
                  </a:cubicBezTo>
                  <a:cubicBezTo>
                    <a:pt x="137" y="309"/>
                    <a:pt x="137" y="309"/>
                    <a:pt x="137" y="309"/>
                  </a:cubicBezTo>
                  <a:cubicBezTo>
                    <a:pt x="139" y="308"/>
                    <a:pt x="139" y="308"/>
                    <a:pt x="139" y="308"/>
                  </a:cubicBezTo>
                  <a:cubicBezTo>
                    <a:pt x="144" y="305"/>
                    <a:pt x="148" y="303"/>
                    <a:pt x="150" y="301"/>
                  </a:cubicBezTo>
                  <a:cubicBezTo>
                    <a:pt x="152" y="299"/>
                    <a:pt x="153" y="298"/>
                    <a:pt x="153" y="297"/>
                  </a:cubicBezTo>
                  <a:cubicBezTo>
                    <a:pt x="154" y="296"/>
                    <a:pt x="154" y="295"/>
                    <a:pt x="154" y="293"/>
                  </a:cubicBezTo>
                  <a:cubicBezTo>
                    <a:pt x="154" y="290"/>
                    <a:pt x="153" y="286"/>
                    <a:pt x="150" y="280"/>
                  </a:cubicBezTo>
                  <a:cubicBezTo>
                    <a:pt x="148" y="274"/>
                    <a:pt x="146" y="269"/>
                    <a:pt x="144" y="264"/>
                  </a:cubicBezTo>
                  <a:cubicBezTo>
                    <a:pt x="136" y="243"/>
                    <a:pt x="128" y="222"/>
                    <a:pt x="120" y="202"/>
                  </a:cubicBezTo>
                  <a:cubicBezTo>
                    <a:pt x="118" y="203"/>
                    <a:pt x="118" y="203"/>
                    <a:pt x="118" y="203"/>
                  </a:cubicBezTo>
                  <a:cubicBezTo>
                    <a:pt x="119" y="204"/>
                    <a:pt x="119" y="204"/>
                    <a:pt x="119" y="204"/>
                  </a:cubicBezTo>
                  <a:cubicBezTo>
                    <a:pt x="122" y="202"/>
                    <a:pt x="125" y="200"/>
                    <a:pt x="127" y="199"/>
                  </a:cubicBezTo>
                  <a:cubicBezTo>
                    <a:pt x="129" y="198"/>
                    <a:pt x="130" y="198"/>
                    <a:pt x="131" y="198"/>
                  </a:cubicBezTo>
                  <a:cubicBezTo>
                    <a:pt x="131" y="198"/>
                    <a:pt x="132" y="198"/>
                    <a:pt x="132" y="198"/>
                  </a:cubicBezTo>
                  <a:cubicBezTo>
                    <a:pt x="133" y="199"/>
                    <a:pt x="134" y="199"/>
                    <a:pt x="134" y="201"/>
                  </a:cubicBezTo>
                  <a:cubicBezTo>
                    <a:pt x="135" y="203"/>
                    <a:pt x="136" y="205"/>
                    <a:pt x="138" y="207"/>
                  </a:cubicBezTo>
                  <a:cubicBezTo>
                    <a:pt x="147" y="230"/>
                    <a:pt x="156" y="252"/>
                    <a:pt x="165" y="274"/>
                  </a:cubicBezTo>
                  <a:cubicBezTo>
                    <a:pt x="167" y="279"/>
                    <a:pt x="168" y="283"/>
                    <a:pt x="170" y="285"/>
                  </a:cubicBezTo>
                  <a:cubicBezTo>
                    <a:pt x="171" y="286"/>
                    <a:pt x="172" y="287"/>
                    <a:pt x="173" y="288"/>
                  </a:cubicBezTo>
                  <a:cubicBezTo>
                    <a:pt x="175" y="289"/>
                    <a:pt x="176" y="289"/>
                    <a:pt x="178" y="289"/>
                  </a:cubicBezTo>
                  <a:cubicBezTo>
                    <a:pt x="181" y="289"/>
                    <a:pt x="185" y="288"/>
                    <a:pt x="192" y="287"/>
                  </a:cubicBezTo>
                  <a:cubicBezTo>
                    <a:pt x="194" y="286"/>
                    <a:pt x="194" y="286"/>
                    <a:pt x="194" y="286"/>
                  </a:cubicBezTo>
                  <a:cubicBezTo>
                    <a:pt x="193" y="284"/>
                    <a:pt x="193" y="284"/>
                    <a:pt x="193" y="284"/>
                  </a:cubicBezTo>
                  <a:lnTo>
                    <a:pt x="191" y="285"/>
                  </a:lnTo>
                  <a:close/>
                  <a:moveTo>
                    <a:pt x="79" y="31"/>
                  </a:moveTo>
                  <a:cubicBezTo>
                    <a:pt x="79" y="29"/>
                    <a:pt x="79" y="29"/>
                    <a:pt x="79" y="29"/>
                  </a:cubicBezTo>
                  <a:cubicBezTo>
                    <a:pt x="77" y="29"/>
                    <a:pt x="76" y="29"/>
                    <a:pt x="75" y="29"/>
                  </a:cubicBezTo>
                  <a:cubicBezTo>
                    <a:pt x="69" y="29"/>
                    <a:pt x="65" y="30"/>
                    <a:pt x="61" y="33"/>
                  </a:cubicBezTo>
                  <a:cubicBezTo>
                    <a:pt x="57" y="35"/>
                    <a:pt x="54" y="39"/>
                    <a:pt x="51" y="44"/>
                  </a:cubicBezTo>
                  <a:cubicBezTo>
                    <a:pt x="50" y="46"/>
                    <a:pt x="47" y="49"/>
                    <a:pt x="44" y="50"/>
                  </a:cubicBezTo>
                  <a:cubicBezTo>
                    <a:pt x="39" y="53"/>
                    <a:pt x="36" y="57"/>
                    <a:pt x="33" y="61"/>
                  </a:cubicBezTo>
                  <a:cubicBezTo>
                    <a:pt x="30" y="66"/>
                    <a:pt x="29" y="71"/>
                    <a:pt x="29" y="77"/>
                  </a:cubicBezTo>
                  <a:cubicBezTo>
                    <a:pt x="29" y="80"/>
                    <a:pt x="28" y="84"/>
                    <a:pt x="26" y="87"/>
                  </a:cubicBezTo>
                  <a:cubicBezTo>
                    <a:pt x="23" y="92"/>
                    <a:pt x="22" y="97"/>
                    <a:pt x="22" y="102"/>
                  </a:cubicBezTo>
                  <a:cubicBezTo>
                    <a:pt x="22" y="107"/>
                    <a:pt x="23" y="112"/>
                    <a:pt x="26" y="117"/>
                  </a:cubicBezTo>
                  <a:cubicBezTo>
                    <a:pt x="28" y="120"/>
                    <a:pt x="29" y="124"/>
                    <a:pt x="29" y="127"/>
                  </a:cubicBezTo>
                  <a:cubicBezTo>
                    <a:pt x="29" y="133"/>
                    <a:pt x="30" y="138"/>
                    <a:pt x="33" y="143"/>
                  </a:cubicBezTo>
                  <a:cubicBezTo>
                    <a:pt x="35" y="148"/>
                    <a:pt x="39" y="151"/>
                    <a:pt x="45" y="154"/>
                  </a:cubicBezTo>
                  <a:cubicBezTo>
                    <a:pt x="47" y="156"/>
                    <a:pt x="50" y="158"/>
                    <a:pt x="51" y="161"/>
                  </a:cubicBezTo>
                  <a:cubicBezTo>
                    <a:pt x="54" y="166"/>
                    <a:pt x="58" y="170"/>
                    <a:pt x="62" y="173"/>
                  </a:cubicBezTo>
                  <a:cubicBezTo>
                    <a:pt x="67" y="175"/>
                    <a:pt x="72" y="177"/>
                    <a:pt x="78" y="177"/>
                  </a:cubicBezTo>
                  <a:cubicBezTo>
                    <a:pt x="81" y="177"/>
                    <a:pt x="85" y="178"/>
                    <a:pt x="88" y="180"/>
                  </a:cubicBezTo>
                  <a:cubicBezTo>
                    <a:pt x="93" y="182"/>
                    <a:pt x="98" y="184"/>
                    <a:pt x="103" y="184"/>
                  </a:cubicBezTo>
                  <a:cubicBezTo>
                    <a:pt x="108" y="184"/>
                    <a:pt x="113" y="182"/>
                    <a:pt x="118" y="180"/>
                  </a:cubicBezTo>
                  <a:cubicBezTo>
                    <a:pt x="121" y="178"/>
                    <a:pt x="126" y="177"/>
                    <a:pt x="130" y="177"/>
                  </a:cubicBezTo>
                  <a:cubicBezTo>
                    <a:pt x="135" y="177"/>
                    <a:pt x="140" y="175"/>
                    <a:pt x="144" y="173"/>
                  </a:cubicBezTo>
                  <a:cubicBezTo>
                    <a:pt x="149" y="170"/>
                    <a:pt x="152" y="166"/>
                    <a:pt x="155" y="161"/>
                  </a:cubicBezTo>
                  <a:cubicBezTo>
                    <a:pt x="157" y="159"/>
                    <a:pt x="160" y="156"/>
                    <a:pt x="162" y="154"/>
                  </a:cubicBezTo>
                  <a:cubicBezTo>
                    <a:pt x="167" y="151"/>
                    <a:pt x="171" y="148"/>
                    <a:pt x="174" y="143"/>
                  </a:cubicBezTo>
                  <a:cubicBezTo>
                    <a:pt x="176" y="139"/>
                    <a:pt x="178" y="134"/>
                    <a:pt x="178" y="128"/>
                  </a:cubicBezTo>
                  <a:cubicBezTo>
                    <a:pt x="178" y="124"/>
                    <a:pt x="179" y="120"/>
                    <a:pt x="181" y="117"/>
                  </a:cubicBezTo>
                  <a:cubicBezTo>
                    <a:pt x="183" y="112"/>
                    <a:pt x="185" y="107"/>
                    <a:pt x="185" y="102"/>
                  </a:cubicBezTo>
                  <a:cubicBezTo>
                    <a:pt x="185" y="97"/>
                    <a:pt x="183" y="92"/>
                    <a:pt x="181" y="87"/>
                  </a:cubicBezTo>
                  <a:cubicBezTo>
                    <a:pt x="179" y="84"/>
                    <a:pt x="178" y="80"/>
                    <a:pt x="178" y="77"/>
                  </a:cubicBezTo>
                  <a:cubicBezTo>
                    <a:pt x="178" y="71"/>
                    <a:pt x="176" y="66"/>
                    <a:pt x="174" y="62"/>
                  </a:cubicBezTo>
                  <a:cubicBezTo>
                    <a:pt x="171" y="57"/>
                    <a:pt x="168" y="54"/>
                    <a:pt x="163" y="51"/>
                  </a:cubicBezTo>
                  <a:cubicBezTo>
                    <a:pt x="160" y="49"/>
                    <a:pt x="157" y="46"/>
                    <a:pt x="155" y="43"/>
                  </a:cubicBezTo>
                  <a:cubicBezTo>
                    <a:pt x="152" y="38"/>
                    <a:pt x="149" y="34"/>
                    <a:pt x="144" y="32"/>
                  </a:cubicBezTo>
                  <a:cubicBezTo>
                    <a:pt x="140" y="29"/>
                    <a:pt x="135" y="28"/>
                    <a:pt x="129" y="28"/>
                  </a:cubicBezTo>
                  <a:cubicBezTo>
                    <a:pt x="126" y="28"/>
                    <a:pt x="122" y="27"/>
                    <a:pt x="119" y="25"/>
                  </a:cubicBezTo>
                  <a:cubicBezTo>
                    <a:pt x="113" y="22"/>
                    <a:pt x="108" y="21"/>
                    <a:pt x="103" y="21"/>
                  </a:cubicBezTo>
                  <a:cubicBezTo>
                    <a:pt x="98" y="21"/>
                    <a:pt x="93" y="22"/>
                    <a:pt x="88" y="25"/>
                  </a:cubicBezTo>
                  <a:cubicBezTo>
                    <a:pt x="85" y="27"/>
                    <a:pt x="82" y="28"/>
                    <a:pt x="78" y="29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83" y="32"/>
                    <a:pt x="86" y="31"/>
                    <a:pt x="90" y="29"/>
                  </a:cubicBezTo>
                  <a:cubicBezTo>
                    <a:pt x="95" y="26"/>
                    <a:pt x="99" y="25"/>
                    <a:pt x="103" y="25"/>
                  </a:cubicBezTo>
                  <a:cubicBezTo>
                    <a:pt x="108" y="25"/>
                    <a:pt x="112" y="26"/>
                    <a:pt x="117" y="29"/>
                  </a:cubicBezTo>
                  <a:cubicBezTo>
                    <a:pt x="120" y="31"/>
                    <a:pt x="125" y="32"/>
                    <a:pt x="129" y="32"/>
                  </a:cubicBezTo>
                  <a:cubicBezTo>
                    <a:pt x="134" y="32"/>
                    <a:pt x="139" y="33"/>
                    <a:pt x="142" y="35"/>
                  </a:cubicBezTo>
                  <a:cubicBezTo>
                    <a:pt x="146" y="37"/>
                    <a:pt x="149" y="41"/>
                    <a:pt x="152" y="45"/>
                  </a:cubicBezTo>
                  <a:cubicBezTo>
                    <a:pt x="154" y="49"/>
                    <a:pt x="157" y="52"/>
                    <a:pt x="161" y="54"/>
                  </a:cubicBezTo>
                  <a:cubicBezTo>
                    <a:pt x="165" y="57"/>
                    <a:pt x="168" y="60"/>
                    <a:pt x="170" y="64"/>
                  </a:cubicBezTo>
                  <a:cubicBezTo>
                    <a:pt x="173" y="67"/>
                    <a:pt x="174" y="72"/>
                    <a:pt x="174" y="77"/>
                  </a:cubicBezTo>
                  <a:cubicBezTo>
                    <a:pt x="174" y="81"/>
                    <a:pt x="175" y="85"/>
                    <a:pt x="177" y="89"/>
                  </a:cubicBezTo>
                  <a:cubicBezTo>
                    <a:pt x="180" y="94"/>
                    <a:pt x="181" y="98"/>
                    <a:pt x="181" y="102"/>
                  </a:cubicBezTo>
                  <a:cubicBezTo>
                    <a:pt x="181" y="107"/>
                    <a:pt x="180" y="111"/>
                    <a:pt x="177" y="115"/>
                  </a:cubicBezTo>
                  <a:cubicBezTo>
                    <a:pt x="175" y="119"/>
                    <a:pt x="174" y="123"/>
                    <a:pt x="174" y="128"/>
                  </a:cubicBezTo>
                  <a:cubicBezTo>
                    <a:pt x="174" y="133"/>
                    <a:pt x="173" y="137"/>
                    <a:pt x="170" y="141"/>
                  </a:cubicBezTo>
                  <a:cubicBezTo>
                    <a:pt x="168" y="145"/>
                    <a:pt x="165" y="148"/>
                    <a:pt x="160" y="151"/>
                  </a:cubicBezTo>
                  <a:cubicBezTo>
                    <a:pt x="157" y="153"/>
                    <a:pt x="154" y="156"/>
                    <a:pt x="152" y="159"/>
                  </a:cubicBezTo>
                  <a:cubicBezTo>
                    <a:pt x="149" y="164"/>
                    <a:pt x="146" y="167"/>
                    <a:pt x="142" y="169"/>
                  </a:cubicBezTo>
                  <a:cubicBezTo>
                    <a:pt x="139" y="171"/>
                    <a:pt x="134" y="173"/>
                    <a:pt x="129" y="173"/>
                  </a:cubicBezTo>
                  <a:cubicBezTo>
                    <a:pt x="125" y="173"/>
                    <a:pt x="120" y="174"/>
                    <a:pt x="116" y="176"/>
                  </a:cubicBezTo>
                  <a:cubicBezTo>
                    <a:pt x="112" y="179"/>
                    <a:pt x="107" y="180"/>
                    <a:pt x="103" y="180"/>
                  </a:cubicBezTo>
                  <a:cubicBezTo>
                    <a:pt x="99" y="180"/>
                    <a:pt x="95" y="179"/>
                    <a:pt x="90" y="176"/>
                  </a:cubicBezTo>
                  <a:cubicBezTo>
                    <a:pt x="87" y="174"/>
                    <a:pt x="82" y="173"/>
                    <a:pt x="78" y="173"/>
                  </a:cubicBezTo>
                  <a:cubicBezTo>
                    <a:pt x="73" y="173"/>
                    <a:pt x="68" y="172"/>
                    <a:pt x="64" y="169"/>
                  </a:cubicBezTo>
                  <a:cubicBezTo>
                    <a:pt x="61" y="167"/>
                    <a:pt x="57" y="164"/>
                    <a:pt x="55" y="159"/>
                  </a:cubicBezTo>
                  <a:cubicBezTo>
                    <a:pt x="53" y="156"/>
                    <a:pt x="50" y="153"/>
                    <a:pt x="47" y="151"/>
                  </a:cubicBezTo>
                  <a:cubicBezTo>
                    <a:pt x="42" y="148"/>
                    <a:pt x="38" y="145"/>
                    <a:pt x="36" y="141"/>
                  </a:cubicBezTo>
                  <a:cubicBezTo>
                    <a:pt x="34" y="137"/>
                    <a:pt x="33" y="133"/>
                    <a:pt x="33" y="127"/>
                  </a:cubicBezTo>
                  <a:cubicBezTo>
                    <a:pt x="33" y="123"/>
                    <a:pt x="31" y="119"/>
                    <a:pt x="30" y="115"/>
                  </a:cubicBezTo>
                  <a:cubicBezTo>
                    <a:pt x="27" y="111"/>
                    <a:pt x="26" y="107"/>
                    <a:pt x="26" y="102"/>
                  </a:cubicBezTo>
                  <a:cubicBezTo>
                    <a:pt x="26" y="98"/>
                    <a:pt x="27" y="94"/>
                    <a:pt x="29" y="89"/>
                  </a:cubicBezTo>
                  <a:cubicBezTo>
                    <a:pt x="31" y="86"/>
                    <a:pt x="33" y="81"/>
                    <a:pt x="33" y="77"/>
                  </a:cubicBezTo>
                  <a:cubicBezTo>
                    <a:pt x="33" y="72"/>
                    <a:pt x="34" y="67"/>
                    <a:pt x="36" y="63"/>
                  </a:cubicBezTo>
                  <a:cubicBezTo>
                    <a:pt x="39" y="60"/>
                    <a:pt x="42" y="56"/>
                    <a:pt x="46" y="54"/>
                  </a:cubicBezTo>
                  <a:cubicBezTo>
                    <a:pt x="50" y="52"/>
                    <a:pt x="53" y="49"/>
                    <a:pt x="55" y="46"/>
                  </a:cubicBezTo>
                  <a:cubicBezTo>
                    <a:pt x="57" y="42"/>
                    <a:pt x="60" y="38"/>
                    <a:pt x="63" y="36"/>
                  </a:cubicBezTo>
                  <a:cubicBezTo>
                    <a:pt x="66" y="34"/>
                    <a:pt x="70" y="33"/>
                    <a:pt x="75" y="33"/>
                  </a:cubicBezTo>
                  <a:cubicBezTo>
                    <a:pt x="76" y="33"/>
                    <a:pt x="77" y="33"/>
                    <a:pt x="78" y="33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79" y="33"/>
                    <a:pt x="79" y="33"/>
                    <a:pt x="79" y="33"/>
                  </a:cubicBezTo>
                  <a:lnTo>
                    <a:pt x="79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06">
              <a:extLst>
                <a:ext uri="{FF2B5EF4-FFF2-40B4-BE49-F238E27FC236}">
                  <a16:creationId xmlns:a16="http://schemas.microsoft.com/office/drawing/2014/main" id="{618D6093-3A3C-49CB-ABF9-D11FD57C20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04425" y="2833688"/>
              <a:ext cx="92075" cy="92075"/>
            </a:xfrm>
            <a:custGeom>
              <a:avLst/>
              <a:gdLst>
                <a:gd name="T0" fmla="*/ 56 w 161"/>
                <a:gd name="T1" fmla="*/ 10 h 162"/>
                <a:gd name="T2" fmla="*/ 66 w 161"/>
                <a:gd name="T3" fmla="*/ 6 h 162"/>
                <a:gd name="T4" fmla="*/ 95 w 161"/>
                <a:gd name="T5" fmla="*/ 6 h 162"/>
                <a:gd name="T6" fmla="*/ 106 w 161"/>
                <a:gd name="T7" fmla="*/ 9 h 162"/>
                <a:gd name="T8" fmla="*/ 130 w 161"/>
                <a:gd name="T9" fmla="*/ 23 h 162"/>
                <a:gd name="T10" fmla="*/ 139 w 161"/>
                <a:gd name="T11" fmla="*/ 31 h 162"/>
                <a:gd name="T12" fmla="*/ 153 w 161"/>
                <a:gd name="T13" fmla="*/ 56 h 162"/>
                <a:gd name="T14" fmla="*/ 156 w 161"/>
                <a:gd name="T15" fmla="*/ 67 h 162"/>
                <a:gd name="T16" fmla="*/ 156 w 161"/>
                <a:gd name="T17" fmla="*/ 95 h 162"/>
                <a:gd name="T18" fmla="*/ 153 w 161"/>
                <a:gd name="T19" fmla="*/ 107 h 162"/>
                <a:gd name="T20" fmla="*/ 138 w 161"/>
                <a:gd name="T21" fmla="*/ 132 h 162"/>
                <a:gd name="T22" fmla="*/ 130 w 161"/>
                <a:gd name="T23" fmla="*/ 139 h 162"/>
                <a:gd name="T24" fmla="*/ 106 w 161"/>
                <a:gd name="T25" fmla="*/ 154 h 162"/>
                <a:gd name="T26" fmla="*/ 94 w 161"/>
                <a:gd name="T27" fmla="*/ 157 h 162"/>
                <a:gd name="T28" fmla="*/ 66 w 161"/>
                <a:gd name="T29" fmla="*/ 157 h 162"/>
                <a:gd name="T30" fmla="*/ 55 w 161"/>
                <a:gd name="T31" fmla="*/ 154 h 162"/>
                <a:gd name="T32" fmla="*/ 30 w 161"/>
                <a:gd name="T33" fmla="*/ 139 h 162"/>
                <a:gd name="T34" fmla="*/ 23 w 161"/>
                <a:gd name="T35" fmla="*/ 132 h 162"/>
                <a:gd name="T36" fmla="*/ 8 w 161"/>
                <a:gd name="T37" fmla="*/ 106 h 162"/>
                <a:gd name="T38" fmla="*/ 5 w 161"/>
                <a:gd name="T39" fmla="*/ 95 h 162"/>
                <a:gd name="T40" fmla="*/ 5 w 161"/>
                <a:gd name="T41" fmla="*/ 67 h 162"/>
                <a:gd name="T42" fmla="*/ 8 w 161"/>
                <a:gd name="T43" fmla="*/ 56 h 162"/>
                <a:gd name="T44" fmla="*/ 22 w 161"/>
                <a:gd name="T45" fmla="*/ 31 h 162"/>
                <a:gd name="T46" fmla="*/ 30 w 161"/>
                <a:gd name="T47" fmla="*/ 24 h 162"/>
                <a:gd name="T48" fmla="*/ 56 w 161"/>
                <a:gd name="T49" fmla="*/ 10 h 162"/>
                <a:gd name="T50" fmla="*/ 80 w 161"/>
                <a:gd name="T51" fmla="*/ 24 h 162"/>
                <a:gd name="T52" fmla="*/ 74 w 161"/>
                <a:gd name="T53" fmla="*/ 26 h 162"/>
                <a:gd name="T54" fmla="*/ 41 w 161"/>
                <a:gd name="T55" fmla="*/ 46 h 162"/>
                <a:gd name="T56" fmla="*/ 38 w 161"/>
                <a:gd name="T57" fmla="*/ 47 h 162"/>
                <a:gd name="T58" fmla="*/ 30 w 161"/>
                <a:gd name="T59" fmla="*/ 61 h 162"/>
                <a:gd name="T60" fmla="*/ 28 w 161"/>
                <a:gd name="T61" fmla="*/ 71 h 162"/>
                <a:gd name="T62" fmla="*/ 27 w 161"/>
                <a:gd name="T63" fmla="*/ 91 h 162"/>
                <a:gd name="T64" fmla="*/ 45 w 161"/>
                <a:gd name="T65" fmla="*/ 122 h 162"/>
                <a:gd name="T66" fmla="*/ 63 w 161"/>
                <a:gd name="T67" fmla="*/ 132 h 162"/>
                <a:gd name="T68" fmla="*/ 98 w 161"/>
                <a:gd name="T69" fmla="*/ 133 h 162"/>
                <a:gd name="T70" fmla="*/ 116 w 161"/>
                <a:gd name="T71" fmla="*/ 122 h 162"/>
                <a:gd name="T72" fmla="*/ 133 w 161"/>
                <a:gd name="T73" fmla="*/ 93 h 162"/>
                <a:gd name="T74" fmla="*/ 128 w 161"/>
                <a:gd name="T75" fmla="*/ 52 h 162"/>
                <a:gd name="T76" fmla="*/ 124 w 161"/>
                <a:gd name="T77" fmla="*/ 48 h 162"/>
                <a:gd name="T78" fmla="*/ 88 w 161"/>
                <a:gd name="T79" fmla="*/ 27 h 162"/>
                <a:gd name="T80" fmla="*/ 80 w 161"/>
                <a:gd name="T81" fmla="*/ 2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1" h="162">
                  <a:moveTo>
                    <a:pt x="56" y="10"/>
                  </a:moveTo>
                  <a:cubicBezTo>
                    <a:pt x="59" y="9"/>
                    <a:pt x="63" y="8"/>
                    <a:pt x="66" y="6"/>
                  </a:cubicBezTo>
                  <a:cubicBezTo>
                    <a:pt x="76" y="0"/>
                    <a:pt x="85" y="0"/>
                    <a:pt x="95" y="6"/>
                  </a:cubicBezTo>
                  <a:cubicBezTo>
                    <a:pt x="98" y="8"/>
                    <a:pt x="102" y="9"/>
                    <a:pt x="106" y="9"/>
                  </a:cubicBezTo>
                  <a:cubicBezTo>
                    <a:pt x="117" y="9"/>
                    <a:pt x="125" y="14"/>
                    <a:pt x="130" y="23"/>
                  </a:cubicBezTo>
                  <a:cubicBezTo>
                    <a:pt x="133" y="26"/>
                    <a:pt x="136" y="29"/>
                    <a:pt x="139" y="31"/>
                  </a:cubicBezTo>
                  <a:cubicBezTo>
                    <a:pt x="148" y="37"/>
                    <a:pt x="153" y="45"/>
                    <a:pt x="153" y="56"/>
                  </a:cubicBezTo>
                  <a:cubicBezTo>
                    <a:pt x="153" y="60"/>
                    <a:pt x="154" y="64"/>
                    <a:pt x="156" y="67"/>
                  </a:cubicBezTo>
                  <a:cubicBezTo>
                    <a:pt x="161" y="77"/>
                    <a:pt x="161" y="86"/>
                    <a:pt x="156" y="95"/>
                  </a:cubicBezTo>
                  <a:cubicBezTo>
                    <a:pt x="154" y="99"/>
                    <a:pt x="153" y="103"/>
                    <a:pt x="153" y="107"/>
                  </a:cubicBezTo>
                  <a:cubicBezTo>
                    <a:pt x="153" y="118"/>
                    <a:pt x="148" y="126"/>
                    <a:pt x="138" y="132"/>
                  </a:cubicBezTo>
                  <a:cubicBezTo>
                    <a:pt x="135" y="133"/>
                    <a:pt x="132" y="136"/>
                    <a:pt x="130" y="139"/>
                  </a:cubicBezTo>
                  <a:cubicBezTo>
                    <a:pt x="125" y="149"/>
                    <a:pt x="117" y="153"/>
                    <a:pt x="106" y="154"/>
                  </a:cubicBezTo>
                  <a:cubicBezTo>
                    <a:pt x="102" y="154"/>
                    <a:pt x="98" y="155"/>
                    <a:pt x="94" y="157"/>
                  </a:cubicBezTo>
                  <a:cubicBezTo>
                    <a:pt x="85" y="162"/>
                    <a:pt x="75" y="162"/>
                    <a:pt x="66" y="157"/>
                  </a:cubicBezTo>
                  <a:cubicBezTo>
                    <a:pt x="63" y="155"/>
                    <a:pt x="59" y="154"/>
                    <a:pt x="55" y="154"/>
                  </a:cubicBezTo>
                  <a:cubicBezTo>
                    <a:pt x="44" y="154"/>
                    <a:pt x="36" y="149"/>
                    <a:pt x="30" y="139"/>
                  </a:cubicBezTo>
                  <a:cubicBezTo>
                    <a:pt x="28" y="136"/>
                    <a:pt x="25" y="133"/>
                    <a:pt x="23" y="132"/>
                  </a:cubicBezTo>
                  <a:cubicBezTo>
                    <a:pt x="13" y="126"/>
                    <a:pt x="8" y="118"/>
                    <a:pt x="8" y="106"/>
                  </a:cubicBezTo>
                  <a:cubicBezTo>
                    <a:pt x="8" y="102"/>
                    <a:pt x="7" y="99"/>
                    <a:pt x="5" y="95"/>
                  </a:cubicBezTo>
                  <a:cubicBezTo>
                    <a:pt x="0" y="86"/>
                    <a:pt x="0" y="77"/>
                    <a:pt x="5" y="67"/>
                  </a:cubicBezTo>
                  <a:cubicBezTo>
                    <a:pt x="7" y="64"/>
                    <a:pt x="8" y="60"/>
                    <a:pt x="8" y="56"/>
                  </a:cubicBezTo>
                  <a:cubicBezTo>
                    <a:pt x="8" y="45"/>
                    <a:pt x="13" y="37"/>
                    <a:pt x="22" y="31"/>
                  </a:cubicBezTo>
                  <a:cubicBezTo>
                    <a:pt x="25" y="29"/>
                    <a:pt x="28" y="27"/>
                    <a:pt x="30" y="24"/>
                  </a:cubicBezTo>
                  <a:cubicBezTo>
                    <a:pt x="36" y="14"/>
                    <a:pt x="44" y="9"/>
                    <a:pt x="56" y="10"/>
                  </a:cubicBezTo>
                  <a:close/>
                  <a:moveTo>
                    <a:pt x="80" y="24"/>
                  </a:moveTo>
                  <a:cubicBezTo>
                    <a:pt x="78" y="25"/>
                    <a:pt x="76" y="25"/>
                    <a:pt x="74" y="26"/>
                  </a:cubicBezTo>
                  <a:cubicBezTo>
                    <a:pt x="63" y="32"/>
                    <a:pt x="46" y="30"/>
                    <a:pt x="41" y="46"/>
                  </a:cubicBezTo>
                  <a:cubicBezTo>
                    <a:pt x="40" y="47"/>
                    <a:pt x="39" y="47"/>
                    <a:pt x="38" y="47"/>
                  </a:cubicBezTo>
                  <a:cubicBezTo>
                    <a:pt x="32" y="50"/>
                    <a:pt x="30" y="55"/>
                    <a:pt x="30" y="61"/>
                  </a:cubicBezTo>
                  <a:cubicBezTo>
                    <a:pt x="30" y="64"/>
                    <a:pt x="29" y="69"/>
                    <a:pt x="28" y="71"/>
                  </a:cubicBezTo>
                  <a:cubicBezTo>
                    <a:pt x="23" y="78"/>
                    <a:pt x="26" y="84"/>
                    <a:pt x="27" y="91"/>
                  </a:cubicBezTo>
                  <a:cubicBezTo>
                    <a:pt x="30" y="104"/>
                    <a:pt x="35" y="113"/>
                    <a:pt x="45" y="122"/>
                  </a:cubicBezTo>
                  <a:cubicBezTo>
                    <a:pt x="51" y="127"/>
                    <a:pt x="56" y="130"/>
                    <a:pt x="63" y="132"/>
                  </a:cubicBezTo>
                  <a:cubicBezTo>
                    <a:pt x="75" y="136"/>
                    <a:pt x="85" y="137"/>
                    <a:pt x="98" y="133"/>
                  </a:cubicBezTo>
                  <a:cubicBezTo>
                    <a:pt x="105" y="130"/>
                    <a:pt x="110" y="127"/>
                    <a:pt x="116" y="122"/>
                  </a:cubicBezTo>
                  <a:cubicBezTo>
                    <a:pt x="126" y="113"/>
                    <a:pt x="128" y="103"/>
                    <a:pt x="133" y="93"/>
                  </a:cubicBezTo>
                  <a:cubicBezTo>
                    <a:pt x="140" y="76"/>
                    <a:pt x="128" y="65"/>
                    <a:pt x="128" y="52"/>
                  </a:cubicBezTo>
                  <a:cubicBezTo>
                    <a:pt x="128" y="50"/>
                    <a:pt x="125" y="49"/>
                    <a:pt x="124" y="48"/>
                  </a:cubicBezTo>
                  <a:cubicBezTo>
                    <a:pt x="114" y="37"/>
                    <a:pt x="103" y="29"/>
                    <a:pt x="88" y="27"/>
                  </a:cubicBezTo>
                  <a:cubicBezTo>
                    <a:pt x="85" y="27"/>
                    <a:pt x="83" y="25"/>
                    <a:pt x="8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07">
              <a:extLst>
                <a:ext uri="{FF2B5EF4-FFF2-40B4-BE49-F238E27FC236}">
                  <a16:creationId xmlns:a16="http://schemas.microsoft.com/office/drawing/2014/main" id="{9F5EB24B-740B-4712-8065-3FD3DFC1E3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04425" y="2833688"/>
              <a:ext cx="92075" cy="93663"/>
            </a:xfrm>
            <a:custGeom>
              <a:avLst/>
              <a:gdLst>
                <a:gd name="T0" fmla="*/ 68 w 163"/>
                <a:gd name="T1" fmla="*/ 8 h 163"/>
                <a:gd name="T2" fmla="*/ 107 w 163"/>
                <a:gd name="T3" fmla="*/ 11 h 163"/>
                <a:gd name="T4" fmla="*/ 139 w 163"/>
                <a:gd name="T5" fmla="*/ 33 h 163"/>
                <a:gd name="T6" fmla="*/ 155 w 163"/>
                <a:gd name="T7" fmla="*/ 68 h 163"/>
                <a:gd name="T8" fmla="*/ 152 w 163"/>
                <a:gd name="T9" fmla="*/ 107 h 163"/>
                <a:gd name="T10" fmla="*/ 130 w 163"/>
                <a:gd name="T11" fmla="*/ 138 h 163"/>
                <a:gd name="T12" fmla="*/ 94 w 163"/>
                <a:gd name="T13" fmla="*/ 155 h 163"/>
                <a:gd name="T14" fmla="*/ 56 w 163"/>
                <a:gd name="T15" fmla="*/ 152 h 163"/>
                <a:gd name="T16" fmla="*/ 25 w 163"/>
                <a:gd name="T17" fmla="*/ 130 h 163"/>
                <a:gd name="T18" fmla="*/ 8 w 163"/>
                <a:gd name="T19" fmla="*/ 94 h 163"/>
                <a:gd name="T20" fmla="*/ 11 w 163"/>
                <a:gd name="T21" fmla="*/ 56 h 163"/>
                <a:gd name="T22" fmla="*/ 33 w 163"/>
                <a:gd name="T23" fmla="*/ 25 h 163"/>
                <a:gd name="T24" fmla="*/ 56 w 163"/>
                <a:gd name="T25" fmla="*/ 12 h 163"/>
                <a:gd name="T26" fmla="*/ 57 w 163"/>
                <a:gd name="T27" fmla="*/ 10 h 163"/>
                <a:gd name="T28" fmla="*/ 39 w 163"/>
                <a:gd name="T29" fmla="*/ 12 h 163"/>
                <a:gd name="T30" fmla="*/ 11 w 163"/>
                <a:gd name="T31" fmla="*/ 40 h 163"/>
                <a:gd name="T32" fmla="*/ 0 w 163"/>
                <a:gd name="T33" fmla="*/ 81 h 163"/>
                <a:gd name="T34" fmla="*/ 11 w 163"/>
                <a:gd name="T35" fmla="*/ 122 h 163"/>
                <a:gd name="T36" fmla="*/ 40 w 163"/>
                <a:gd name="T37" fmla="*/ 152 h 163"/>
                <a:gd name="T38" fmla="*/ 81 w 163"/>
                <a:gd name="T39" fmla="*/ 163 h 163"/>
                <a:gd name="T40" fmla="*/ 122 w 163"/>
                <a:gd name="T41" fmla="*/ 152 h 163"/>
                <a:gd name="T42" fmla="*/ 152 w 163"/>
                <a:gd name="T43" fmla="*/ 122 h 163"/>
                <a:gd name="T44" fmla="*/ 163 w 163"/>
                <a:gd name="T45" fmla="*/ 81 h 163"/>
                <a:gd name="T46" fmla="*/ 152 w 163"/>
                <a:gd name="T47" fmla="*/ 41 h 163"/>
                <a:gd name="T48" fmla="*/ 122 w 163"/>
                <a:gd name="T49" fmla="*/ 11 h 163"/>
                <a:gd name="T50" fmla="*/ 81 w 163"/>
                <a:gd name="T51" fmla="*/ 0 h 163"/>
                <a:gd name="T52" fmla="*/ 57 w 163"/>
                <a:gd name="T53" fmla="*/ 10 h 163"/>
                <a:gd name="T54" fmla="*/ 81 w 163"/>
                <a:gd name="T55" fmla="*/ 24 h 163"/>
                <a:gd name="T56" fmla="*/ 56 w 163"/>
                <a:gd name="T57" fmla="*/ 30 h 163"/>
                <a:gd name="T58" fmla="*/ 41 w 163"/>
                <a:gd name="T59" fmla="*/ 46 h 163"/>
                <a:gd name="T60" fmla="*/ 41 w 163"/>
                <a:gd name="T61" fmla="*/ 46 h 163"/>
                <a:gd name="T62" fmla="*/ 40 w 163"/>
                <a:gd name="T63" fmla="*/ 45 h 163"/>
                <a:gd name="T64" fmla="*/ 40 w 163"/>
                <a:gd name="T65" fmla="*/ 45 h 163"/>
                <a:gd name="T66" fmla="*/ 31 w 163"/>
                <a:gd name="T67" fmla="*/ 52 h 163"/>
                <a:gd name="T68" fmla="*/ 24 w 163"/>
                <a:gd name="T69" fmla="*/ 80 h 163"/>
                <a:gd name="T70" fmla="*/ 63 w 163"/>
                <a:gd name="T71" fmla="*/ 134 h 163"/>
                <a:gd name="T72" fmla="*/ 119 w 163"/>
                <a:gd name="T73" fmla="*/ 123 h 163"/>
                <a:gd name="T74" fmla="*/ 138 w 163"/>
                <a:gd name="T75" fmla="*/ 82 h 163"/>
                <a:gd name="T76" fmla="*/ 131 w 163"/>
                <a:gd name="T77" fmla="*/ 52 h 163"/>
                <a:gd name="T78" fmla="*/ 131 w 163"/>
                <a:gd name="T79" fmla="*/ 51 h 163"/>
                <a:gd name="T80" fmla="*/ 131 w 163"/>
                <a:gd name="T81" fmla="*/ 51 h 163"/>
                <a:gd name="T82" fmla="*/ 131 w 163"/>
                <a:gd name="T83" fmla="*/ 50 h 163"/>
                <a:gd name="T84" fmla="*/ 127 w 163"/>
                <a:gd name="T85" fmla="*/ 47 h 163"/>
                <a:gd name="T86" fmla="*/ 82 w 163"/>
                <a:gd name="T87" fmla="*/ 22 h 163"/>
                <a:gd name="T88" fmla="*/ 81 w 163"/>
                <a:gd name="T89" fmla="*/ 26 h 163"/>
                <a:gd name="T90" fmla="*/ 126 w 163"/>
                <a:gd name="T91" fmla="*/ 51 h 163"/>
                <a:gd name="T92" fmla="*/ 128 w 163"/>
                <a:gd name="T93" fmla="*/ 52 h 163"/>
                <a:gd name="T94" fmla="*/ 128 w 163"/>
                <a:gd name="T95" fmla="*/ 52 h 163"/>
                <a:gd name="T96" fmla="*/ 127 w 163"/>
                <a:gd name="T97" fmla="*/ 52 h 163"/>
                <a:gd name="T98" fmla="*/ 127 w 163"/>
                <a:gd name="T99" fmla="*/ 52 h 163"/>
                <a:gd name="T100" fmla="*/ 127 w 163"/>
                <a:gd name="T101" fmla="*/ 52 h 163"/>
                <a:gd name="T102" fmla="*/ 127 w 163"/>
                <a:gd name="T103" fmla="*/ 52 h 163"/>
                <a:gd name="T104" fmla="*/ 127 w 163"/>
                <a:gd name="T105" fmla="*/ 52 h 163"/>
                <a:gd name="T106" fmla="*/ 132 w 163"/>
                <a:gd name="T107" fmla="*/ 92 h 163"/>
                <a:gd name="T108" fmla="*/ 98 w 163"/>
                <a:gd name="T109" fmla="*/ 131 h 163"/>
                <a:gd name="T110" fmla="*/ 47 w 163"/>
                <a:gd name="T111" fmla="*/ 121 h 163"/>
                <a:gd name="T112" fmla="*/ 30 w 163"/>
                <a:gd name="T113" fmla="*/ 72 h 163"/>
                <a:gd name="T114" fmla="*/ 40 w 163"/>
                <a:gd name="T115" fmla="*/ 49 h 163"/>
                <a:gd name="T116" fmla="*/ 43 w 163"/>
                <a:gd name="T117" fmla="*/ 47 h 163"/>
                <a:gd name="T118" fmla="*/ 76 w 163"/>
                <a:gd name="T119" fmla="*/ 28 h 163"/>
                <a:gd name="T120" fmla="*/ 81 w 163"/>
                <a:gd name="T121" fmla="*/ 26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3" h="163">
                  <a:moveTo>
                    <a:pt x="57" y="10"/>
                  </a:moveTo>
                  <a:cubicBezTo>
                    <a:pt x="57" y="12"/>
                    <a:pt x="57" y="12"/>
                    <a:pt x="57" y="12"/>
                  </a:cubicBezTo>
                  <a:cubicBezTo>
                    <a:pt x="61" y="11"/>
                    <a:pt x="64" y="10"/>
                    <a:pt x="68" y="8"/>
                  </a:cubicBezTo>
                  <a:cubicBezTo>
                    <a:pt x="73" y="5"/>
                    <a:pt x="77" y="4"/>
                    <a:pt x="81" y="4"/>
                  </a:cubicBezTo>
                  <a:cubicBezTo>
                    <a:pt x="86" y="4"/>
                    <a:pt x="90" y="5"/>
                    <a:pt x="95" y="8"/>
                  </a:cubicBezTo>
                  <a:cubicBezTo>
                    <a:pt x="98" y="10"/>
                    <a:pt x="103" y="11"/>
                    <a:pt x="107" y="11"/>
                  </a:cubicBezTo>
                  <a:cubicBezTo>
                    <a:pt x="112" y="11"/>
                    <a:pt x="117" y="12"/>
                    <a:pt x="120" y="14"/>
                  </a:cubicBezTo>
                  <a:cubicBezTo>
                    <a:pt x="124" y="16"/>
                    <a:pt x="127" y="20"/>
                    <a:pt x="130" y="24"/>
                  </a:cubicBezTo>
                  <a:cubicBezTo>
                    <a:pt x="132" y="28"/>
                    <a:pt x="135" y="31"/>
                    <a:pt x="139" y="33"/>
                  </a:cubicBezTo>
                  <a:cubicBezTo>
                    <a:pt x="143" y="36"/>
                    <a:pt x="146" y="39"/>
                    <a:pt x="148" y="43"/>
                  </a:cubicBezTo>
                  <a:cubicBezTo>
                    <a:pt x="151" y="46"/>
                    <a:pt x="152" y="51"/>
                    <a:pt x="152" y="56"/>
                  </a:cubicBezTo>
                  <a:cubicBezTo>
                    <a:pt x="152" y="60"/>
                    <a:pt x="153" y="64"/>
                    <a:pt x="155" y="68"/>
                  </a:cubicBezTo>
                  <a:cubicBezTo>
                    <a:pt x="158" y="73"/>
                    <a:pt x="159" y="77"/>
                    <a:pt x="159" y="81"/>
                  </a:cubicBezTo>
                  <a:cubicBezTo>
                    <a:pt x="159" y="86"/>
                    <a:pt x="158" y="90"/>
                    <a:pt x="155" y="94"/>
                  </a:cubicBezTo>
                  <a:cubicBezTo>
                    <a:pt x="153" y="98"/>
                    <a:pt x="152" y="102"/>
                    <a:pt x="152" y="107"/>
                  </a:cubicBezTo>
                  <a:cubicBezTo>
                    <a:pt x="152" y="112"/>
                    <a:pt x="151" y="116"/>
                    <a:pt x="148" y="120"/>
                  </a:cubicBezTo>
                  <a:cubicBezTo>
                    <a:pt x="146" y="124"/>
                    <a:pt x="143" y="127"/>
                    <a:pt x="138" y="130"/>
                  </a:cubicBezTo>
                  <a:cubicBezTo>
                    <a:pt x="135" y="132"/>
                    <a:pt x="132" y="135"/>
                    <a:pt x="130" y="138"/>
                  </a:cubicBezTo>
                  <a:cubicBezTo>
                    <a:pt x="127" y="143"/>
                    <a:pt x="124" y="146"/>
                    <a:pt x="120" y="148"/>
                  </a:cubicBezTo>
                  <a:cubicBezTo>
                    <a:pt x="117" y="150"/>
                    <a:pt x="112" y="152"/>
                    <a:pt x="107" y="152"/>
                  </a:cubicBezTo>
                  <a:cubicBezTo>
                    <a:pt x="103" y="152"/>
                    <a:pt x="98" y="153"/>
                    <a:pt x="94" y="155"/>
                  </a:cubicBezTo>
                  <a:cubicBezTo>
                    <a:pt x="90" y="158"/>
                    <a:pt x="85" y="159"/>
                    <a:pt x="81" y="159"/>
                  </a:cubicBezTo>
                  <a:cubicBezTo>
                    <a:pt x="77" y="159"/>
                    <a:pt x="73" y="158"/>
                    <a:pt x="68" y="155"/>
                  </a:cubicBezTo>
                  <a:cubicBezTo>
                    <a:pt x="65" y="153"/>
                    <a:pt x="60" y="152"/>
                    <a:pt x="56" y="152"/>
                  </a:cubicBezTo>
                  <a:cubicBezTo>
                    <a:pt x="51" y="152"/>
                    <a:pt x="46" y="151"/>
                    <a:pt x="42" y="148"/>
                  </a:cubicBezTo>
                  <a:cubicBezTo>
                    <a:pt x="39" y="146"/>
                    <a:pt x="35" y="143"/>
                    <a:pt x="33" y="138"/>
                  </a:cubicBezTo>
                  <a:cubicBezTo>
                    <a:pt x="31" y="135"/>
                    <a:pt x="28" y="132"/>
                    <a:pt x="25" y="130"/>
                  </a:cubicBezTo>
                  <a:cubicBezTo>
                    <a:pt x="20" y="127"/>
                    <a:pt x="16" y="124"/>
                    <a:pt x="14" y="120"/>
                  </a:cubicBezTo>
                  <a:cubicBezTo>
                    <a:pt x="12" y="116"/>
                    <a:pt x="11" y="112"/>
                    <a:pt x="11" y="106"/>
                  </a:cubicBezTo>
                  <a:cubicBezTo>
                    <a:pt x="11" y="102"/>
                    <a:pt x="9" y="98"/>
                    <a:pt x="8" y="94"/>
                  </a:cubicBezTo>
                  <a:cubicBezTo>
                    <a:pt x="5" y="90"/>
                    <a:pt x="4" y="86"/>
                    <a:pt x="4" y="81"/>
                  </a:cubicBezTo>
                  <a:cubicBezTo>
                    <a:pt x="4" y="77"/>
                    <a:pt x="5" y="73"/>
                    <a:pt x="7" y="68"/>
                  </a:cubicBezTo>
                  <a:cubicBezTo>
                    <a:pt x="9" y="65"/>
                    <a:pt x="11" y="60"/>
                    <a:pt x="11" y="56"/>
                  </a:cubicBezTo>
                  <a:cubicBezTo>
                    <a:pt x="11" y="51"/>
                    <a:pt x="12" y="46"/>
                    <a:pt x="14" y="42"/>
                  </a:cubicBezTo>
                  <a:cubicBezTo>
                    <a:pt x="17" y="39"/>
                    <a:pt x="20" y="35"/>
                    <a:pt x="24" y="33"/>
                  </a:cubicBezTo>
                  <a:cubicBezTo>
                    <a:pt x="28" y="31"/>
                    <a:pt x="31" y="28"/>
                    <a:pt x="33" y="25"/>
                  </a:cubicBezTo>
                  <a:cubicBezTo>
                    <a:pt x="35" y="21"/>
                    <a:pt x="38" y="17"/>
                    <a:pt x="41" y="15"/>
                  </a:cubicBezTo>
                  <a:cubicBezTo>
                    <a:pt x="44" y="13"/>
                    <a:pt x="48" y="12"/>
                    <a:pt x="53" y="12"/>
                  </a:cubicBezTo>
                  <a:cubicBezTo>
                    <a:pt x="54" y="12"/>
                    <a:pt x="55" y="12"/>
                    <a:pt x="56" y="1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5" y="8"/>
                    <a:pt x="54" y="8"/>
                    <a:pt x="53" y="8"/>
                  </a:cubicBezTo>
                  <a:cubicBezTo>
                    <a:pt x="47" y="8"/>
                    <a:pt x="43" y="9"/>
                    <a:pt x="39" y="12"/>
                  </a:cubicBezTo>
                  <a:cubicBezTo>
                    <a:pt x="35" y="14"/>
                    <a:pt x="32" y="18"/>
                    <a:pt x="29" y="23"/>
                  </a:cubicBezTo>
                  <a:cubicBezTo>
                    <a:pt x="28" y="25"/>
                    <a:pt x="25" y="28"/>
                    <a:pt x="22" y="29"/>
                  </a:cubicBezTo>
                  <a:cubicBezTo>
                    <a:pt x="17" y="32"/>
                    <a:pt x="14" y="36"/>
                    <a:pt x="11" y="40"/>
                  </a:cubicBezTo>
                  <a:cubicBezTo>
                    <a:pt x="8" y="45"/>
                    <a:pt x="7" y="50"/>
                    <a:pt x="7" y="56"/>
                  </a:cubicBezTo>
                  <a:cubicBezTo>
                    <a:pt x="7" y="59"/>
                    <a:pt x="6" y="63"/>
                    <a:pt x="4" y="66"/>
                  </a:cubicBezTo>
                  <a:cubicBezTo>
                    <a:pt x="1" y="71"/>
                    <a:pt x="0" y="76"/>
                    <a:pt x="0" y="81"/>
                  </a:cubicBezTo>
                  <a:cubicBezTo>
                    <a:pt x="0" y="86"/>
                    <a:pt x="1" y="91"/>
                    <a:pt x="4" y="96"/>
                  </a:cubicBezTo>
                  <a:cubicBezTo>
                    <a:pt x="6" y="99"/>
                    <a:pt x="7" y="103"/>
                    <a:pt x="7" y="106"/>
                  </a:cubicBezTo>
                  <a:cubicBezTo>
                    <a:pt x="7" y="112"/>
                    <a:pt x="8" y="117"/>
                    <a:pt x="11" y="122"/>
                  </a:cubicBezTo>
                  <a:cubicBezTo>
                    <a:pt x="13" y="127"/>
                    <a:pt x="17" y="130"/>
                    <a:pt x="23" y="133"/>
                  </a:cubicBezTo>
                  <a:cubicBezTo>
                    <a:pt x="25" y="135"/>
                    <a:pt x="28" y="137"/>
                    <a:pt x="29" y="140"/>
                  </a:cubicBezTo>
                  <a:cubicBezTo>
                    <a:pt x="32" y="145"/>
                    <a:pt x="36" y="149"/>
                    <a:pt x="40" y="152"/>
                  </a:cubicBezTo>
                  <a:cubicBezTo>
                    <a:pt x="45" y="154"/>
                    <a:pt x="50" y="156"/>
                    <a:pt x="56" y="156"/>
                  </a:cubicBezTo>
                  <a:cubicBezTo>
                    <a:pt x="59" y="156"/>
                    <a:pt x="63" y="157"/>
                    <a:pt x="66" y="159"/>
                  </a:cubicBezTo>
                  <a:cubicBezTo>
                    <a:pt x="71" y="161"/>
                    <a:pt x="76" y="163"/>
                    <a:pt x="81" y="163"/>
                  </a:cubicBezTo>
                  <a:cubicBezTo>
                    <a:pt x="86" y="163"/>
                    <a:pt x="91" y="161"/>
                    <a:pt x="96" y="159"/>
                  </a:cubicBezTo>
                  <a:cubicBezTo>
                    <a:pt x="99" y="157"/>
                    <a:pt x="104" y="156"/>
                    <a:pt x="108" y="156"/>
                  </a:cubicBezTo>
                  <a:cubicBezTo>
                    <a:pt x="113" y="156"/>
                    <a:pt x="118" y="154"/>
                    <a:pt x="122" y="152"/>
                  </a:cubicBezTo>
                  <a:cubicBezTo>
                    <a:pt x="127" y="149"/>
                    <a:pt x="130" y="145"/>
                    <a:pt x="133" y="140"/>
                  </a:cubicBezTo>
                  <a:cubicBezTo>
                    <a:pt x="135" y="138"/>
                    <a:pt x="138" y="135"/>
                    <a:pt x="140" y="133"/>
                  </a:cubicBezTo>
                  <a:cubicBezTo>
                    <a:pt x="145" y="130"/>
                    <a:pt x="149" y="127"/>
                    <a:pt x="152" y="122"/>
                  </a:cubicBezTo>
                  <a:cubicBezTo>
                    <a:pt x="154" y="118"/>
                    <a:pt x="156" y="113"/>
                    <a:pt x="156" y="107"/>
                  </a:cubicBezTo>
                  <a:cubicBezTo>
                    <a:pt x="156" y="103"/>
                    <a:pt x="157" y="99"/>
                    <a:pt x="159" y="96"/>
                  </a:cubicBezTo>
                  <a:cubicBezTo>
                    <a:pt x="161" y="91"/>
                    <a:pt x="163" y="86"/>
                    <a:pt x="163" y="81"/>
                  </a:cubicBezTo>
                  <a:cubicBezTo>
                    <a:pt x="163" y="76"/>
                    <a:pt x="161" y="71"/>
                    <a:pt x="159" y="66"/>
                  </a:cubicBezTo>
                  <a:cubicBezTo>
                    <a:pt x="157" y="63"/>
                    <a:pt x="156" y="59"/>
                    <a:pt x="156" y="56"/>
                  </a:cubicBezTo>
                  <a:cubicBezTo>
                    <a:pt x="156" y="50"/>
                    <a:pt x="154" y="45"/>
                    <a:pt x="152" y="41"/>
                  </a:cubicBezTo>
                  <a:cubicBezTo>
                    <a:pt x="149" y="36"/>
                    <a:pt x="146" y="33"/>
                    <a:pt x="141" y="30"/>
                  </a:cubicBezTo>
                  <a:cubicBezTo>
                    <a:pt x="138" y="28"/>
                    <a:pt x="135" y="25"/>
                    <a:pt x="133" y="22"/>
                  </a:cubicBezTo>
                  <a:cubicBezTo>
                    <a:pt x="130" y="17"/>
                    <a:pt x="127" y="13"/>
                    <a:pt x="122" y="11"/>
                  </a:cubicBezTo>
                  <a:cubicBezTo>
                    <a:pt x="118" y="8"/>
                    <a:pt x="113" y="7"/>
                    <a:pt x="107" y="7"/>
                  </a:cubicBezTo>
                  <a:cubicBezTo>
                    <a:pt x="104" y="7"/>
                    <a:pt x="100" y="6"/>
                    <a:pt x="97" y="4"/>
                  </a:cubicBezTo>
                  <a:cubicBezTo>
                    <a:pt x="91" y="1"/>
                    <a:pt x="86" y="0"/>
                    <a:pt x="81" y="0"/>
                  </a:cubicBezTo>
                  <a:cubicBezTo>
                    <a:pt x="76" y="0"/>
                    <a:pt x="71" y="1"/>
                    <a:pt x="66" y="4"/>
                  </a:cubicBezTo>
                  <a:cubicBezTo>
                    <a:pt x="63" y="6"/>
                    <a:pt x="60" y="7"/>
                    <a:pt x="56" y="8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8"/>
                    <a:pt x="57" y="8"/>
                    <a:pt x="57" y="8"/>
                  </a:cubicBezTo>
                  <a:lnTo>
                    <a:pt x="57" y="10"/>
                  </a:lnTo>
                  <a:close/>
                  <a:moveTo>
                    <a:pt x="81" y="24"/>
                  </a:moveTo>
                  <a:cubicBezTo>
                    <a:pt x="81" y="22"/>
                    <a:pt x="81" y="22"/>
                    <a:pt x="81" y="22"/>
                  </a:cubicBezTo>
                  <a:cubicBezTo>
                    <a:pt x="79" y="23"/>
                    <a:pt x="77" y="23"/>
                    <a:pt x="75" y="24"/>
                  </a:cubicBezTo>
                  <a:cubicBezTo>
                    <a:pt x="69" y="27"/>
                    <a:pt x="62" y="28"/>
                    <a:pt x="56" y="30"/>
                  </a:cubicBezTo>
                  <a:cubicBezTo>
                    <a:pt x="53" y="32"/>
                    <a:pt x="49" y="33"/>
                    <a:pt x="46" y="35"/>
                  </a:cubicBezTo>
                  <a:cubicBezTo>
                    <a:pt x="44" y="38"/>
                    <a:pt x="41" y="41"/>
                    <a:pt x="40" y="45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40" y="45"/>
                    <a:pt x="39" y="45"/>
                  </a:cubicBezTo>
                  <a:cubicBezTo>
                    <a:pt x="39" y="45"/>
                    <a:pt x="38" y="45"/>
                    <a:pt x="38" y="46"/>
                  </a:cubicBezTo>
                  <a:cubicBezTo>
                    <a:pt x="35" y="47"/>
                    <a:pt x="32" y="49"/>
                    <a:pt x="31" y="52"/>
                  </a:cubicBezTo>
                  <a:cubicBezTo>
                    <a:pt x="29" y="55"/>
                    <a:pt x="29" y="58"/>
                    <a:pt x="29" y="61"/>
                  </a:cubicBezTo>
                  <a:cubicBezTo>
                    <a:pt x="29" y="64"/>
                    <a:pt x="28" y="68"/>
                    <a:pt x="27" y="70"/>
                  </a:cubicBezTo>
                  <a:cubicBezTo>
                    <a:pt x="25" y="73"/>
                    <a:pt x="24" y="77"/>
                    <a:pt x="24" y="80"/>
                  </a:cubicBezTo>
                  <a:cubicBezTo>
                    <a:pt x="24" y="84"/>
                    <a:pt x="25" y="88"/>
                    <a:pt x="26" y="92"/>
                  </a:cubicBezTo>
                  <a:cubicBezTo>
                    <a:pt x="29" y="105"/>
                    <a:pt x="34" y="115"/>
                    <a:pt x="45" y="124"/>
                  </a:cubicBezTo>
                  <a:cubicBezTo>
                    <a:pt x="51" y="129"/>
                    <a:pt x="56" y="132"/>
                    <a:pt x="63" y="134"/>
                  </a:cubicBezTo>
                  <a:cubicBezTo>
                    <a:pt x="70" y="136"/>
                    <a:pt x="76" y="137"/>
                    <a:pt x="82" y="137"/>
                  </a:cubicBezTo>
                  <a:cubicBezTo>
                    <a:pt x="87" y="137"/>
                    <a:pt x="93" y="136"/>
                    <a:pt x="99" y="134"/>
                  </a:cubicBezTo>
                  <a:cubicBezTo>
                    <a:pt x="107" y="132"/>
                    <a:pt x="112" y="129"/>
                    <a:pt x="119" y="123"/>
                  </a:cubicBezTo>
                  <a:cubicBezTo>
                    <a:pt x="124" y="119"/>
                    <a:pt x="127" y="114"/>
                    <a:pt x="129" y="109"/>
                  </a:cubicBezTo>
                  <a:cubicBezTo>
                    <a:pt x="132" y="104"/>
                    <a:pt x="134" y="99"/>
                    <a:pt x="136" y="93"/>
                  </a:cubicBezTo>
                  <a:cubicBezTo>
                    <a:pt x="138" y="90"/>
                    <a:pt x="138" y="86"/>
                    <a:pt x="138" y="82"/>
                  </a:cubicBezTo>
                  <a:cubicBezTo>
                    <a:pt x="138" y="77"/>
                    <a:pt x="137" y="71"/>
                    <a:pt x="135" y="66"/>
                  </a:cubicBezTo>
                  <a:cubicBezTo>
                    <a:pt x="133" y="62"/>
                    <a:pt x="131" y="57"/>
                    <a:pt x="131" y="52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31" y="51"/>
                    <a:pt x="131" y="51"/>
                    <a:pt x="131" y="51"/>
                  </a:cubicBezTo>
                  <a:cubicBezTo>
                    <a:pt x="129" y="52"/>
                    <a:pt x="129" y="52"/>
                    <a:pt x="129" y="52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31" y="51"/>
                    <a:pt x="131" y="51"/>
                    <a:pt x="131" y="51"/>
                  </a:cubicBezTo>
                  <a:cubicBezTo>
                    <a:pt x="129" y="52"/>
                    <a:pt x="129" y="52"/>
                    <a:pt x="129" y="52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31" y="51"/>
                    <a:pt x="131" y="51"/>
                    <a:pt x="131" y="50"/>
                  </a:cubicBezTo>
                  <a:cubicBezTo>
                    <a:pt x="130" y="50"/>
                    <a:pt x="130" y="49"/>
                    <a:pt x="130" y="49"/>
                  </a:cubicBezTo>
                  <a:cubicBezTo>
                    <a:pt x="129" y="48"/>
                    <a:pt x="128" y="48"/>
                    <a:pt x="128" y="48"/>
                  </a:cubicBezTo>
                  <a:cubicBezTo>
                    <a:pt x="127" y="47"/>
                    <a:pt x="127" y="47"/>
                    <a:pt x="127" y="47"/>
                  </a:cubicBezTo>
                  <a:cubicBezTo>
                    <a:pt x="117" y="35"/>
                    <a:pt x="105" y="27"/>
                    <a:pt x="89" y="25"/>
                  </a:cubicBezTo>
                  <a:cubicBezTo>
                    <a:pt x="87" y="25"/>
                    <a:pt x="85" y="23"/>
                    <a:pt x="82" y="22"/>
                  </a:cubicBezTo>
                  <a:cubicBezTo>
                    <a:pt x="82" y="22"/>
                    <a:pt x="82" y="22"/>
                    <a:pt x="82" y="22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83" y="27"/>
                    <a:pt x="86" y="29"/>
                    <a:pt x="89" y="29"/>
                  </a:cubicBezTo>
                  <a:cubicBezTo>
                    <a:pt x="103" y="31"/>
                    <a:pt x="114" y="38"/>
                    <a:pt x="124" y="49"/>
                  </a:cubicBezTo>
                  <a:cubicBezTo>
                    <a:pt x="124" y="50"/>
                    <a:pt x="126" y="51"/>
                    <a:pt x="126" y="51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8" y="52"/>
                    <a:pt x="128" y="52"/>
                    <a:pt x="128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8" y="52"/>
                    <a:pt x="128" y="52"/>
                    <a:pt x="128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8" y="52"/>
                    <a:pt x="128" y="52"/>
                    <a:pt x="128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8" y="52"/>
                    <a:pt x="128" y="52"/>
                    <a:pt x="128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9" y="52"/>
                    <a:pt x="129" y="52"/>
                    <a:pt x="129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9" y="52"/>
                    <a:pt x="129" y="52"/>
                    <a:pt x="129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9" y="52"/>
                    <a:pt x="129" y="52"/>
                    <a:pt x="129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7" y="58"/>
                    <a:pt x="129" y="63"/>
                    <a:pt x="131" y="68"/>
                  </a:cubicBezTo>
                  <a:cubicBezTo>
                    <a:pt x="133" y="73"/>
                    <a:pt x="134" y="77"/>
                    <a:pt x="134" y="82"/>
                  </a:cubicBezTo>
                  <a:cubicBezTo>
                    <a:pt x="134" y="85"/>
                    <a:pt x="134" y="88"/>
                    <a:pt x="132" y="92"/>
                  </a:cubicBezTo>
                  <a:cubicBezTo>
                    <a:pt x="130" y="97"/>
                    <a:pt x="128" y="102"/>
                    <a:pt x="126" y="107"/>
                  </a:cubicBezTo>
                  <a:cubicBezTo>
                    <a:pt x="123" y="112"/>
                    <a:pt x="120" y="116"/>
                    <a:pt x="116" y="120"/>
                  </a:cubicBezTo>
                  <a:cubicBezTo>
                    <a:pt x="110" y="125"/>
                    <a:pt x="105" y="128"/>
                    <a:pt x="98" y="131"/>
                  </a:cubicBezTo>
                  <a:cubicBezTo>
                    <a:pt x="92" y="133"/>
                    <a:pt x="87" y="133"/>
                    <a:pt x="82" y="133"/>
                  </a:cubicBezTo>
                  <a:cubicBezTo>
                    <a:pt x="76" y="133"/>
                    <a:pt x="71" y="132"/>
                    <a:pt x="65" y="131"/>
                  </a:cubicBezTo>
                  <a:cubicBezTo>
                    <a:pt x="57" y="128"/>
                    <a:pt x="53" y="126"/>
                    <a:pt x="47" y="121"/>
                  </a:cubicBezTo>
                  <a:cubicBezTo>
                    <a:pt x="37" y="112"/>
                    <a:pt x="33" y="103"/>
                    <a:pt x="30" y="91"/>
                  </a:cubicBezTo>
                  <a:cubicBezTo>
                    <a:pt x="29" y="87"/>
                    <a:pt x="28" y="83"/>
                    <a:pt x="28" y="80"/>
                  </a:cubicBezTo>
                  <a:cubicBezTo>
                    <a:pt x="28" y="77"/>
                    <a:pt x="29" y="75"/>
                    <a:pt x="30" y="72"/>
                  </a:cubicBezTo>
                  <a:cubicBezTo>
                    <a:pt x="33" y="69"/>
                    <a:pt x="33" y="64"/>
                    <a:pt x="33" y="61"/>
                  </a:cubicBezTo>
                  <a:cubicBezTo>
                    <a:pt x="33" y="58"/>
                    <a:pt x="33" y="56"/>
                    <a:pt x="34" y="54"/>
                  </a:cubicBezTo>
                  <a:cubicBezTo>
                    <a:pt x="35" y="52"/>
                    <a:pt x="37" y="50"/>
                    <a:pt x="40" y="49"/>
                  </a:cubicBezTo>
                  <a:cubicBezTo>
                    <a:pt x="40" y="49"/>
                    <a:pt x="41" y="49"/>
                    <a:pt x="41" y="49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3" y="48"/>
                    <a:pt x="43" y="47"/>
                    <a:pt x="43" y="47"/>
                  </a:cubicBezTo>
                  <a:cubicBezTo>
                    <a:pt x="45" y="43"/>
                    <a:pt x="47" y="40"/>
                    <a:pt x="49" y="38"/>
                  </a:cubicBezTo>
                  <a:cubicBezTo>
                    <a:pt x="52" y="36"/>
                    <a:pt x="57" y="34"/>
                    <a:pt x="62" y="33"/>
                  </a:cubicBezTo>
                  <a:cubicBezTo>
                    <a:pt x="67" y="32"/>
                    <a:pt x="72" y="30"/>
                    <a:pt x="76" y="28"/>
                  </a:cubicBezTo>
                  <a:cubicBezTo>
                    <a:pt x="78" y="27"/>
                    <a:pt x="80" y="27"/>
                    <a:pt x="82" y="26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6"/>
                    <a:pt x="81" y="26"/>
                    <a:pt x="81" y="26"/>
                  </a:cubicBezTo>
                  <a:lnTo>
                    <a:pt x="8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Oval 108">
              <a:extLst>
                <a:ext uri="{FF2B5EF4-FFF2-40B4-BE49-F238E27FC236}">
                  <a16:creationId xmlns:a16="http://schemas.microsoft.com/office/drawing/2014/main" id="{0838DC9D-C2EB-445D-BEA9-19D2CA9127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7125" y="2846388"/>
              <a:ext cx="66675" cy="68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109">
              <a:extLst>
                <a:ext uri="{FF2B5EF4-FFF2-40B4-BE49-F238E27FC236}">
                  <a16:creationId xmlns:a16="http://schemas.microsoft.com/office/drawing/2014/main" id="{6880CF33-701F-4B6C-866F-49ECC9B539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5538" y="2846388"/>
              <a:ext cx="69850" cy="68263"/>
            </a:xfrm>
            <a:custGeom>
              <a:avLst/>
              <a:gdLst>
                <a:gd name="T0" fmla="*/ 119 w 121"/>
                <a:gd name="T1" fmla="*/ 61 h 122"/>
                <a:gd name="T2" fmla="*/ 117 w 121"/>
                <a:gd name="T3" fmla="*/ 61 h 122"/>
                <a:gd name="T4" fmla="*/ 101 w 121"/>
                <a:gd name="T5" fmla="*/ 101 h 122"/>
                <a:gd name="T6" fmla="*/ 60 w 121"/>
                <a:gd name="T7" fmla="*/ 118 h 122"/>
                <a:gd name="T8" fmla="*/ 20 w 121"/>
                <a:gd name="T9" fmla="*/ 101 h 122"/>
                <a:gd name="T10" fmla="*/ 3 w 121"/>
                <a:gd name="T11" fmla="*/ 61 h 122"/>
                <a:gd name="T12" fmla="*/ 20 w 121"/>
                <a:gd name="T13" fmla="*/ 21 h 122"/>
                <a:gd name="T14" fmla="*/ 60 w 121"/>
                <a:gd name="T15" fmla="*/ 4 h 122"/>
                <a:gd name="T16" fmla="*/ 101 w 121"/>
                <a:gd name="T17" fmla="*/ 21 h 122"/>
                <a:gd name="T18" fmla="*/ 117 w 121"/>
                <a:gd name="T19" fmla="*/ 61 h 122"/>
                <a:gd name="T20" fmla="*/ 119 w 121"/>
                <a:gd name="T21" fmla="*/ 61 h 122"/>
                <a:gd name="T22" fmla="*/ 121 w 121"/>
                <a:gd name="T23" fmla="*/ 61 h 122"/>
                <a:gd name="T24" fmla="*/ 60 w 121"/>
                <a:gd name="T25" fmla="*/ 0 h 122"/>
                <a:gd name="T26" fmla="*/ 0 w 121"/>
                <a:gd name="T27" fmla="*/ 61 h 122"/>
                <a:gd name="T28" fmla="*/ 60 w 121"/>
                <a:gd name="T29" fmla="*/ 122 h 122"/>
                <a:gd name="T30" fmla="*/ 121 w 121"/>
                <a:gd name="T31" fmla="*/ 61 h 122"/>
                <a:gd name="T32" fmla="*/ 119 w 121"/>
                <a:gd name="T33" fmla="*/ 6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1" h="122">
                  <a:moveTo>
                    <a:pt x="119" y="61"/>
                  </a:moveTo>
                  <a:cubicBezTo>
                    <a:pt x="117" y="61"/>
                    <a:pt x="117" y="61"/>
                    <a:pt x="117" y="61"/>
                  </a:cubicBezTo>
                  <a:cubicBezTo>
                    <a:pt x="117" y="77"/>
                    <a:pt x="111" y="91"/>
                    <a:pt x="101" y="101"/>
                  </a:cubicBezTo>
                  <a:cubicBezTo>
                    <a:pt x="90" y="112"/>
                    <a:pt x="76" y="118"/>
                    <a:pt x="60" y="118"/>
                  </a:cubicBezTo>
                  <a:cubicBezTo>
                    <a:pt x="45" y="118"/>
                    <a:pt x="30" y="112"/>
                    <a:pt x="20" y="101"/>
                  </a:cubicBezTo>
                  <a:cubicBezTo>
                    <a:pt x="10" y="91"/>
                    <a:pt x="4" y="77"/>
                    <a:pt x="3" y="61"/>
                  </a:cubicBezTo>
                  <a:cubicBezTo>
                    <a:pt x="4" y="46"/>
                    <a:pt x="10" y="31"/>
                    <a:pt x="20" y="21"/>
                  </a:cubicBezTo>
                  <a:cubicBezTo>
                    <a:pt x="30" y="11"/>
                    <a:pt x="45" y="4"/>
                    <a:pt x="60" y="4"/>
                  </a:cubicBezTo>
                  <a:cubicBezTo>
                    <a:pt x="76" y="4"/>
                    <a:pt x="90" y="11"/>
                    <a:pt x="101" y="21"/>
                  </a:cubicBezTo>
                  <a:cubicBezTo>
                    <a:pt x="111" y="31"/>
                    <a:pt x="117" y="46"/>
                    <a:pt x="117" y="61"/>
                  </a:cubicBezTo>
                  <a:cubicBezTo>
                    <a:pt x="119" y="61"/>
                    <a:pt x="119" y="61"/>
                    <a:pt x="119" y="61"/>
                  </a:cubicBezTo>
                  <a:cubicBezTo>
                    <a:pt x="121" y="61"/>
                    <a:pt x="121" y="61"/>
                    <a:pt x="121" y="61"/>
                  </a:cubicBezTo>
                  <a:cubicBezTo>
                    <a:pt x="121" y="28"/>
                    <a:pt x="94" y="0"/>
                    <a:pt x="60" y="0"/>
                  </a:cubicBezTo>
                  <a:cubicBezTo>
                    <a:pt x="27" y="0"/>
                    <a:pt x="0" y="28"/>
                    <a:pt x="0" y="61"/>
                  </a:cubicBezTo>
                  <a:cubicBezTo>
                    <a:pt x="0" y="95"/>
                    <a:pt x="27" y="122"/>
                    <a:pt x="60" y="122"/>
                  </a:cubicBezTo>
                  <a:cubicBezTo>
                    <a:pt x="94" y="122"/>
                    <a:pt x="121" y="95"/>
                    <a:pt x="121" y="61"/>
                  </a:cubicBezTo>
                  <a:lnTo>
                    <a:pt x="119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5048599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809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EC90F520-F5D0-4D72-88FB-61DD29C212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7950" y="245651"/>
            <a:ext cx="10544391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rgbClr val="1D3E86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56E924E8-983C-421F-B846-24EB30EA001A}"/>
              </a:ext>
            </a:extLst>
          </p:cNvPr>
          <p:cNvGrpSpPr/>
          <p:nvPr userDrawn="1"/>
        </p:nvGrpSpPr>
        <p:grpSpPr>
          <a:xfrm>
            <a:off x="-36513" y="11113"/>
            <a:ext cx="12228513" cy="827087"/>
            <a:chOff x="-36513" y="11113"/>
            <a:chExt cx="13176251" cy="860425"/>
          </a:xfrm>
        </p:grpSpPr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B06DCC43-293E-4EEC-A49E-A5AB4C052F73}"/>
                </a:ext>
              </a:extLst>
            </p:cNvPr>
            <p:cNvGrpSpPr/>
            <p:nvPr userDrawn="1"/>
          </p:nvGrpSpPr>
          <p:grpSpPr>
            <a:xfrm>
              <a:off x="-36513" y="11113"/>
              <a:ext cx="3859213" cy="860425"/>
              <a:chOff x="-36513" y="11113"/>
              <a:chExt cx="3859213" cy="860425"/>
            </a:xfrm>
          </p:grpSpPr>
          <p:sp>
            <p:nvSpPr>
              <p:cNvPr id="40" name="Freeform 5">
                <a:extLst>
                  <a:ext uri="{FF2B5EF4-FFF2-40B4-BE49-F238E27FC236}">
                    <a16:creationId xmlns:a16="http://schemas.microsoft.com/office/drawing/2014/main" id="{F05602A0-1BA7-4726-A007-2C55B530A67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38537" y="17463"/>
                <a:ext cx="284163" cy="322263"/>
              </a:xfrm>
              <a:custGeom>
                <a:avLst/>
                <a:gdLst>
                  <a:gd name="T0" fmla="*/ 0 w 179"/>
                  <a:gd name="T1" fmla="*/ 94 h 203"/>
                  <a:gd name="T2" fmla="*/ 179 w 179"/>
                  <a:gd name="T3" fmla="*/ 0 h 203"/>
                  <a:gd name="T4" fmla="*/ 170 w 179"/>
                  <a:gd name="T5" fmla="*/ 203 h 203"/>
                  <a:gd name="T6" fmla="*/ 0 w 179"/>
                  <a:gd name="T7" fmla="*/ 94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9" h="203">
                    <a:moveTo>
                      <a:pt x="0" y="94"/>
                    </a:moveTo>
                    <a:lnTo>
                      <a:pt x="179" y="0"/>
                    </a:lnTo>
                    <a:lnTo>
                      <a:pt x="170" y="203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C815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1" name="Freeform 6">
                <a:extLst>
                  <a:ext uri="{FF2B5EF4-FFF2-40B4-BE49-F238E27FC236}">
                    <a16:creationId xmlns:a16="http://schemas.microsoft.com/office/drawing/2014/main" id="{20428E4E-55F6-4A39-89A4-4C95227362C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771650" y="565150"/>
                <a:ext cx="319088" cy="292100"/>
              </a:xfrm>
              <a:custGeom>
                <a:avLst/>
                <a:gdLst>
                  <a:gd name="T0" fmla="*/ 0 w 201"/>
                  <a:gd name="T1" fmla="*/ 20 h 184"/>
                  <a:gd name="T2" fmla="*/ 201 w 201"/>
                  <a:gd name="T3" fmla="*/ 0 h 184"/>
                  <a:gd name="T4" fmla="*/ 117 w 201"/>
                  <a:gd name="T5" fmla="*/ 184 h 184"/>
                  <a:gd name="T6" fmla="*/ 0 w 201"/>
                  <a:gd name="T7" fmla="*/ 2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1" h="184">
                    <a:moveTo>
                      <a:pt x="0" y="20"/>
                    </a:moveTo>
                    <a:lnTo>
                      <a:pt x="201" y="0"/>
                    </a:lnTo>
                    <a:lnTo>
                      <a:pt x="117" y="184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1D3E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2" name="Freeform 7">
                <a:extLst>
                  <a:ext uri="{FF2B5EF4-FFF2-40B4-BE49-F238E27FC236}">
                    <a16:creationId xmlns:a16="http://schemas.microsoft.com/office/drawing/2014/main" id="{7001B07B-2B02-45D8-AA41-440A200B267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35200" y="485775"/>
                <a:ext cx="314325" cy="306388"/>
              </a:xfrm>
              <a:custGeom>
                <a:avLst/>
                <a:gdLst>
                  <a:gd name="T0" fmla="*/ 0 w 198"/>
                  <a:gd name="T1" fmla="*/ 37 h 193"/>
                  <a:gd name="T2" fmla="*/ 198 w 198"/>
                  <a:gd name="T3" fmla="*/ 0 h 193"/>
                  <a:gd name="T4" fmla="*/ 131 w 198"/>
                  <a:gd name="T5" fmla="*/ 193 h 193"/>
                  <a:gd name="T6" fmla="*/ 0 w 198"/>
                  <a:gd name="T7" fmla="*/ 37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8" h="193">
                    <a:moveTo>
                      <a:pt x="0" y="37"/>
                    </a:moveTo>
                    <a:lnTo>
                      <a:pt x="198" y="0"/>
                    </a:lnTo>
                    <a:lnTo>
                      <a:pt x="131" y="193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815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3" name="Freeform 8">
                <a:extLst>
                  <a:ext uri="{FF2B5EF4-FFF2-40B4-BE49-F238E27FC236}">
                    <a16:creationId xmlns:a16="http://schemas.microsoft.com/office/drawing/2014/main" id="{4CE29ECA-B1AA-432E-9FA4-070292193B3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90812" y="374650"/>
                <a:ext cx="307975" cy="312738"/>
              </a:xfrm>
              <a:custGeom>
                <a:avLst/>
                <a:gdLst>
                  <a:gd name="T0" fmla="*/ 0 w 194"/>
                  <a:gd name="T1" fmla="*/ 50 h 197"/>
                  <a:gd name="T2" fmla="*/ 194 w 194"/>
                  <a:gd name="T3" fmla="*/ 0 h 197"/>
                  <a:gd name="T4" fmla="*/ 138 w 194"/>
                  <a:gd name="T5" fmla="*/ 197 h 197"/>
                  <a:gd name="T6" fmla="*/ 0 w 194"/>
                  <a:gd name="T7" fmla="*/ 5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4" h="197">
                    <a:moveTo>
                      <a:pt x="0" y="50"/>
                    </a:moveTo>
                    <a:lnTo>
                      <a:pt x="194" y="0"/>
                    </a:lnTo>
                    <a:lnTo>
                      <a:pt x="138" y="197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D8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4" name="Freeform 9">
                <a:extLst>
                  <a:ext uri="{FF2B5EF4-FFF2-40B4-BE49-F238E27FC236}">
                    <a16:creationId xmlns:a16="http://schemas.microsoft.com/office/drawing/2014/main" id="{0FBE1CC4-7E09-449E-92CC-AF5ED654C3D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30550" y="215900"/>
                <a:ext cx="301625" cy="319088"/>
              </a:xfrm>
              <a:custGeom>
                <a:avLst/>
                <a:gdLst>
                  <a:gd name="T0" fmla="*/ 0 w 190"/>
                  <a:gd name="T1" fmla="*/ 72 h 201"/>
                  <a:gd name="T2" fmla="*/ 190 w 190"/>
                  <a:gd name="T3" fmla="*/ 0 h 201"/>
                  <a:gd name="T4" fmla="*/ 157 w 190"/>
                  <a:gd name="T5" fmla="*/ 201 h 201"/>
                  <a:gd name="T6" fmla="*/ 0 w 190"/>
                  <a:gd name="T7" fmla="*/ 7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0" h="201">
                    <a:moveTo>
                      <a:pt x="0" y="72"/>
                    </a:moveTo>
                    <a:lnTo>
                      <a:pt x="190" y="0"/>
                    </a:lnTo>
                    <a:lnTo>
                      <a:pt x="157" y="201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1D3E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5" name="Freeform 10">
                <a:extLst>
                  <a:ext uri="{FF2B5EF4-FFF2-40B4-BE49-F238E27FC236}">
                    <a16:creationId xmlns:a16="http://schemas.microsoft.com/office/drawing/2014/main" id="{4AACB48F-B054-4575-961A-D34BF231AAA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-33338" y="354013"/>
                <a:ext cx="309563" cy="315913"/>
              </a:xfrm>
              <a:custGeom>
                <a:avLst/>
                <a:gdLst>
                  <a:gd name="T0" fmla="*/ 195 w 195"/>
                  <a:gd name="T1" fmla="*/ 59 h 199"/>
                  <a:gd name="T2" fmla="*/ 0 w 195"/>
                  <a:gd name="T3" fmla="*/ 0 h 199"/>
                  <a:gd name="T4" fmla="*/ 41 w 195"/>
                  <a:gd name="T5" fmla="*/ 199 h 199"/>
                  <a:gd name="T6" fmla="*/ 195 w 195"/>
                  <a:gd name="T7" fmla="*/ 59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5" h="199">
                    <a:moveTo>
                      <a:pt x="195" y="59"/>
                    </a:moveTo>
                    <a:lnTo>
                      <a:pt x="0" y="0"/>
                    </a:lnTo>
                    <a:lnTo>
                      <a:pt x="41" y="199"/>
                    </a:lnTo>
                    <a:lnTo>
                      <a:pt x="195" y="59"/>
                    </a:lnTo>
                    <a:close/>
                  </a:path>
                </a:pathLst>
              </a:custGeom>
              <a:solidFill>
                <a:srgbClr val="FFD8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6" name="Freeform 11">
                <a:extLst>
                  <a:ext uri="{FF2B5EF4-FFF2-40B4-BE49-F238E27FC236}">
                    <a16:creationId xmlns:a16="http://schemas.microsoft.com/office/drawing/2014/main" id="{57D10C94-6AA1-4375-A6A9-68D6D253332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301750" y="590550"/>
                <a:ext cx="322263" cy="280988"/>
              </a:xfrm>
              <a:custGeom>
                <a:avLst/>
                <a:gdLst>
                  <a:gd name="T0" fmla="*/ 203 w 203"/>
                  <a:gd name="T1" fmla="*/ 4 h 177"/>
                  <a:gd name="T2" fmla="*/ 0 w 203"/>
                  <a:gd name="T3" fmla="*/ 0 h 177"/>
                  <a:gd name="T4" fmla="*/ 99 w 203"/>
                  <a:gd name="T5" fmla="*/ 177 h 177"/>
                  <a:gd name="T6" fmla="*/ 203 w 203"/>
                  <a:gd name="T7" fmla="*/ 4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3" h="177">
                    <a:moveTo>
                      <a:pt x="203" y="4"/>
                    </a:moveTo>
                    <a:lnTo>
                      <a:pt x="0" y="0"/>
                    </a:lnTo>
                    <a:lnTo>
                      <a:pt x="99" y="177"/>
                    </a:lnTo>
                    <a:lnTo>
                      <a:pt x="203" y="4"/>
                    </a:lnTo>
                    <a:close/>
                  </a:path>
                </a:pathLst>
              </a:custGeom>
              <a:solidFill>
                <a:srgbClr val="FFD8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7" name="Freeform 12">
                <a:extLst>
                  <a:ext uri="{FF2B5EF4-FFF2-40B4-BE49-F238E27FC236}">
                    <a16:creationId xmlns:a16="http://schemas.microsoft.com/office/drawing/2014/main" id="{107F3364-418F-4980-AFF0-F3814DD6EE2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41375" y="558800"/>
                <a:ext cx="319088" cy="292100"/>
              </a:xfrm>
              <a:custGeom>
                <a:avLst/>
                <a:gdLst>
                  <a:gd name="T0" fmla="*/ 201 w 201"/>
                  <a:gd name="T1" fmla="*/ 15 h 184"/>
                  <a:gd name="T2" fmla="*/ 0 w 201"/>
                  <a:gd name="T3" fmla="*/ 0 h 184"/>
                  <a:gd name="T4" fmla="*/ 87 w 201"/>
                  <a:gd name="T5" fmla="*/ 184 h 184"/>
                  <a:gd name="T6" fmla="*/ 201 w 201"/>
                  <a:gd name="T7" fmla="*/ 15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1" h="184">
                    <a:moveTo>
                      <a:pt x="201" y="15"/>
                    </a:moveTo>
                    <a:lnTo>
                      <a:pt x="0" y="0"/>
                    </a:lnTo>
                    <a:lnTo>
                      <a:pt x="87" y="184"/>
                    </a:lnTo>
                    <a:lnTo>
                      <a:pt x="201" y="15"/>
                    </a:lnTo>
                    <a:close/>
                  </a:path>
                </a:pathLst>
              </a:custGeom>
              <a:solidFill>
                <a:srgbClr val="C815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1" name="Freeform 13">
                <a:extLst>
                  <a:ext uri="{FF2B5EF4-FFF2-40B4-BE49-F238E27FC236}">
                    <a16:creationId xmlns:a16="http://schemas.microsoft.com/office/drawing/2014/main" id="{7DFB3CC8-93C7-4BC1-99B0-A0B8C435BB8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88937" y="479425"/>
                <a:ext cx="315913" cy="304800"/>
              </a:xfrm>
              <a:custGeom>
                <a:avLst/>
                <a:gdLst>
                  <a:gd name="T0" fmla="*/ 199 w 199"/>
                  <a:gd name="T1" fmla="*/ 39 h 192"/>
                  <a:gd name="T2" fmla="*/ 0 w 199"/>
                  <a:gd name="T3" fmla="*/ 0 h 192"/>
                  <a:gd name="T4" fmla="*/ 67 w 199"/>
                  <a:gd name="T5" fmla="*/ 192 h 192"/>
                  <a:gd name="T6" fmla="*/ 199 w 199"/>
                  <a:gd name="T7" fmla="*/ 39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9" h="192">
                    <a:moveTo>
                      <a:pt x="199" y="39"/>
                    </a:moveTo>
                    <a:lnTo>
                      <a:pt x="0" y="0"/>
                    </a:lnTo>
                    <a:lnTo>
                      <a:pt x="67" y="192"/>
                    </a:lnTo>
                    <a:lnTo>
                      <a:pt x="199" y="39"/>
                    </a:lnTo>
                    <a:close/>
                  </a:path>
                </a:pathLst>
              </a:custGeom>
              <a:solidFill>
                <a:srgbClr val="1D3E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2" name="Freeform 14">
                <a:extLst>
                  <a:ext uri="{FF2B5EF4-FFF2-40B4-BE49-F238E27FC236}">
                    <a16:creationId xmlns:a16="http://schemas.microsoft.com/office/drawing/2014/main" id="{24E821B6-3427-4FB3-9372-49D7FC8C914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-36513" y="11113"/>
                <a:ext cx="3859213" cy="647700"/>
              </a:xfrm>
              <a:custGeom>
                <a:avLst/>
                <a:gdLst>
                  <a:gd name="T0" fmla="*/ 0 w 1125"/>
                  <a:gd name="T1" fmla="*/ 97 h 187"/>
                  <a:gd name="T2" fmla="*/ 573 w 1125"/>
                  <a:gd name="T3" fmla="*/ 164 h 187"/>
                  <a:gd name="T4" fmla="*/ 1125 w 1125"/>
                  <a:gd name="T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25" h="187">
                    <a:moveTo>
                      <a:pt x="0" y="97"/>
                    </a:moveTo>
                    <a:cubicBezTo>
                      <a:pt x="92" y="130"/>
                      <a:pt x="293" y="187"/>
                      <a:pt x="573" y="164"/>
                    </a:cubicBezTo>
                    <a:cubicBezTo>
                      <a:pt x="870" y="139"/>
                      <a:pt x="1053" y="44"/>
                      <a:pt x="1125" y="0"/>
                    </a:cubicBezTo>
                  </a:path>
                </a:pathLst>
              </a:custGeom>
              <a:noFill/>
              <a:ln w="12700" cap="flat">
                <a:solidFill>
                  <a:srgbClr val="2C62A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29" name="Grupo 28">
              <a:extLst>
                <a:ext uri="{FF2B5EF4-FFF2-40B4-BE49-F238E27FC236}">
                  <a16:creationId xmlns:a16="http://schemas.microsoft.com/office/drawing/2014/main" id="{C058E7AF-779A-41D6-8E3E-47A9A4699661}"/>
                </a:ext>
              </a:extLst>
            </p:cNvPr>
            <p:cNvGrpSpPr/>
            <p:nvPr userDrawn="1"/>
          </p:nvGrpSpPr>
          <p:grpSpPr>
            <a:xfrm>
              <a:off x="9280525" y="11113"/>
              <a:ext cx="3859213" cy="860425"/>
              <a:chOff x="9280525" y="11113"/>
              <a:chExt cx="3859213" cy="860425"/>
            </a:xfrm>
          </p:grpSpPr>
          <p:sp>
            <p:nvSpPr>
              <p:cNvPr id="30" name="Freeform 15">
                <a:extLst>
                  <a:ext uri="{FF2B5EF4-FFF2-40B4-BE49-F238E27FC236}">
                    <a16:creationId xmlns:a16="http://schemas.microsoft.com/office/drawing/2014/main" id="{DF216737-C2AF-4DA5-84E7-4AF912A0EC0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9280525" y="17463"/>
                <a:ext cx="284163" cy="322263"/>
              </a:xfrm>
              <a:custGeom>
                <a:avLst/>
                <a:gdLst>
                  <a:gd name="T0" fmla="*/ 179 w 179"/>
                  <a:gd name="T1" fmla="*/ 94 h 203"/>
                  <a:gd name="T2" fmla="*/ 0 w 179"/>
                  <a:gd name="T3" fmla="*/ 0 h 203"/>
                  <a:gd name="T4" fmla="*/ 9 w 179"/>
                  <a:gd name="T5" fmla="*/ 203 h 203"/>
                  <a:gd name="T6" fmla="*/ 179 w 179"/>
                  <a:gd name="T7" fmla="*/ 94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9" h="203">
                    <a:moveTo>
                      <a:pt x="179" y="94"/>
                    </a:moveTo>
                    <a:lnTo>
                      <a:pt x="0" y="0"/>
                    </a:lnTo>
                    <a:lnTo>
                      <a:pt x="9" y="203"/>
                    </a:lnTo>
                    <a:lnTo>
                      <a:pt x="179" y="94"/>
                    </a:lnTo>
                    <a:close/>
                  </a:path>
                </a:pathLst>
              </a:custGeom>
              <a:solidFill>
                <a:srgbClr val="C815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" name="Freeform 16">
                <a:extLst>
                  <a:ext uri="{FF2B5EF4-FFF2-40B4-BE49-F238E27FC236}">
                    <a16:creationId xmlns:a16="http://schemas.microsoft.com/office/drawing/2014/main" id="{717789BB-5314-4B85-949A-0FFBC8D7D55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1012488" y="565150"/>
                <a:ext cx="319088" cy="292100"/>
              </a:xfrm>
              <a:custGeom>
                <a:avLst/>
                <a:gdLst>
                  <a:gd name="T0" fmla="*/ 201 w 201"/>
                  <a:gd name="T1" fmla="*/ 20 h 184"/>
                  <a:gd name="T2" fmla="*/ 0 w 201"/>
                  <a:gd name="T3" fmla="*/ 0 h 184"/>
                  <a:gd name="T4" fmla="*/ 85 w 201"/>
                  <a:gd name="T5" fmla="*/ 184 h 184"/>
                  <a:gd name="T6" fmla="*/ 201 w 201"/>
                  <a:gd name="T7" fmla="*/ 2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1" h="184">
                    <a:moveTo>
                      <a:pt x="201" y="20"/>
                    </a:moveTo>
                    <a:lnTo>
                      <a:pt x="0" y="0"/>
                    </a:lnTo>
                    <a:lnTo>
                      <a:pt x="85" y="184"/>
                    </a:lnTo>
                    <a:lnTo>
                      <a:pt x="201" y="20"/>
                    </a:lnTo>
                    <a:close/>
                  </a:path>
                </a:pathLst>
              </a:custGeom>
              <a:solidFill>
                <a:srgbClr val="1D3E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" name="Freeform 17">
                <a:extLst>
                  <a:ext uri="{FF2B5EF4-FFF2-40B4-BE49-F238E27FC236}">
                    <a16:creationId xmlns:a16="http://schemas.microsoft.com/office/drawing/2014/main" id="{9486D59E-DB31-4AA0-BD46-65595DF1756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553700" y="485775"/>
                <a:ext cx="315913" cy="306388"/>
              </a:xfrm>
              <a:custGeom>
                <a:avLst/>
                <a:gdLst>
                  <a:gd name="T0" fmla="*/ 199 w 199"/>
                  <a:gd name="T1" fmla="*/ 37 h 193"/>
                  <a:gd name="T2" fmla="*/ 0 w 199"/>
                  <a:gd name="T3" fmla="*/ 0 h 193"/>
                  <a:gd name="T4" fmla="*/ 67 w 199"/>
                  <a:gd name="T5" fmla="*/ 193 h 193"/>
                  <a:gd name="T6" fmla="*/ 199 w 199"/>
                  <a:gd name="T7" fmla="*/ 37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9" h="193">
                    <a:moveTo>
                      <a:pt x="199" y="37"/>
                    </a:moveTo>
                    <a:lnTo>
                      <a:pt x="0" y="0"/>
                    </a:lnTo>
                    <a:lnTo>
                      <a:pt x="67" y="193"/>
                    </a:lnTo>
                    <a:lnTo>
                      <a:pt x="199" y="37"/>
                    </a:lnTo>
                    <a:close/>
                  </a:path>
                </a:pathLst>
              </a:custGeom>
              <a:solidFill>
                <a:srgbClr val="C815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" name="Freeform 18">
                <a:extLst>
                  <a:ext uri="{FF2B5EF4-FFF2-40B4-BE49-F238E27FC236}">
                    <a16:creationId xmlns:a16="http://schemas.microsoft.com/office/drawing/2014/main" id="{41C0F153-CB20-4DE6-A4C2-B219C89E368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04438" y="374650"/>
                <a:ext cx="307975" cy="312738"/>
              </a:xfrm>
              <a:custGeom>
                <a:avLst/>
                <a:gdLst>
                  <a:gd name="T0" fmla="*/ 194 w 194"/>
                  <a:gd name="T1" fmla="*/ 50 h 197"/>
                  <a:gd name="T2" fmla="*/ 0 w 194"/>
                  <a:gd name="T3" fmla="*/ 0 h 197"/>
                  <a:gd name="T4" fmla="*/ 54 w 194"/>
                  <a:gd name="T5" fmla="*/ 197 h 197"/>
                  <a:gd name="T6" fmla="*/ 194 w 194"/>
                  <a:gd name="T7" fmla="*/ 5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4" h="197">
                    <a:moveTo>
                      <a:pt x="194" y="50"/>
                    </a:moveTo>
                    <a:lnTo>
                      <a:pt x="0" y="0"/>
                    </a:lnTo>
                    <a:lnTo>
                      <a:pt x="54" y="197"/>
                    </a:lnTo>
                    <a:lnTo>
                      <a:pt x="194" y="50"/>
                    </a:lnTo>
                    <a:close/>
                  </a:path>
                </a:pathLst>
              </a:custGeom>
              <a:solidFill>
                <a:srgbClr val="FFD8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" name="Freeform 19">
                <a:extLst>
                  <a:ext uri="{FF2B5EF4-FFF2-40B4-BE49-F238E27FC236}">
                    <a16:creationId xmlns:a16="http://schemas.microsoft.com/office/drawing/2014/main" id="{9BFCCC2D-9E72-40BC-9B86-86032655F81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9671050" y="215900"/>
                <a:ext cx="298450" cy="319088"/>
              </a:xfrm>
              <a:custGeom>
                <a:avLst/>
                <a:gdLst>
                  <a:gd name="T0" fmla="*/ 188 w 188"/>
                  <a:gd name="T1" fmla="*/ 72 h 201"/>
                  <a:gd name="T2" fmla="*/ 0 w 188"/>
                  <a:gd name="T3" fmla="*/ 0 h 201"/>
                  <a:gd name="T4" fmla="*/ 33 w 188"/>
                  <a:gd name="T5" fmla="*/ 201 h 201"/>
                  <a:gd name="T6" fmla="*/ 188 w 188"/>
                  <a:gd name="T7" fmla="*/ 7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8" h="201">
                    <a:moveTo>
                      <a:pt x="188" y="72"/>
                    </a:moveTo>
                    <a:lnTo>
                      <a:pt x="0" y="0"/>
                    </a:lnTo>
                    <a:lnTo>
                      <a:pt x="33" y="201"/>
                    </a:lnTo>
                    <a:lnTo>
                      <a:pt x="188" y="72"/>
                    </a:lnTo>
                    <a:close/>
                  </a:path>
                </a:pathLst>
              </a:custGeom>
              <a:solidFill>
                <a:srgbClr val="1D3E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" name="Freeform 20">
                <a:extLst>
                  <a:ext uri="{FF2B5EF4-FFF2-40B4-BE49-F238E27FC236}">
                    <a16:creationId xmlns:a16="http://schemas.microsoft.com/office/drawing/2014/main" id="{262F7C8A-F683-468D-BB00-616AE892B04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828588" y="354013"/>
                <a:ext cx="307975" cy="315913"/>
              </a:xfrm>
              <a:custGeom>
                <a:avLst/>
                <a:gdLst>
                  <a:gd name="T0" fmla="*/ 0 w 194"/>
                  <a:gd name="T1" fmla="*/ 59 h 199"/>
                  <a:gd name="T2" fmla="*/ 194 w 194"/>
                  <a:gd name="T3" fmla="*/ 0 h 199"/>
                  <a:gd name="T4" fmla="*/ 151 w 194"/>
                  <a:gd name="T5" fmla="*/ 199 h 199"/>
                  <a:gd name="T6" fmla="*/ 0 w 194"/>
                  <a:gd name="T7" fmla="*/ 59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4" h="199">
                    <a:moveTo>
                      <a:pt x="0" y="59"/>
                    </a:moveTo>
                    <a:lnTo>
                      <a:pt x="194" y="0"/>
                    </a:lnTo>
                    <a:lnTo>
                      <a:pt x="151" y="199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FBBA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" name="Freeform 21">
                <a:extLst>
                  <a:ext uri="{FF2B5EF4-FFF2-40B4-BE49-F238E27FC236}">
                    <a16:creationId xmlns:a16="http://schemas.microsoft.com/office/drawing/2014/main" id="{2E18200C-43D5-4E6B-AEC9-D2F982C8F32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1479213" y="590550"/>
                <a:ext cx="322263" cy="280988"/>
              </a:xfrm>
              <a:custGeom>
                <a:avLst/>
                <a:gdLst>
                  <a:gd name="T0" fmla="*/ 0 w 203"/>
                  <a:gd name="T1" fmla="*/ 4 h 177"/>
                  <a:gd name="T2" fmla="*/ 203 w 203"/>
                  <a:gd name="T3" fmla="*/ 0 h 177"/>
                  <a:gd name="T4" fmla="*/ 104 w 203"/>
                  <a:gd name="T5" fmla="*/ 177 h 177"/>
                  <a:gd name="T6" fmla="*/ 0 w 203"/>
                  <a:gd name="T7" fmla="*/ 4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3" h="177">
                    <a:moveTo>
                      <a:pt x="0" y="4"/>
                    </a:moveTo>
                    <a:lnTo>
                      <a:pt x="203" y="0"/>
                    </a:lnTo>
                    <a:lnTo>
                      <a:pt x="104" y="17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D8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" name="Freeform 22">
                <a:extLst>
                  <a:ext uri="{FF2B5EF4-FFF2-40B4-BE49-F238E27FC236}">
                    <a16:creationId xmlns:a16="http://schemas.microsoft.com/office/drawing/2014/main" id="{2F312CD8-3475-465D-9FCA-EB0878C3BEB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1942763" y="558800"/>
                <a:ext cx="319088" cy="292100"/>
              </a:xfrm>
              <a:custGeom>
                <a:avLst/>
                <a:gdLst>
                  <a:gd name="T0" fmla="*/ 0 w 201"/>
                  <a:gd name="T1" fmla="*/ 15 h 184"/>
                  <a:gd name="T2" fmla="*/ 201 w 201"/>
                  <a:gd name="T3" fmla="*/ 0 h 184"/>
                  <a:gd name="T4" fmla="*/ 115 w 201"/>
                  <a:gd name="T5" fmla="*/ 184 h 184"/>
                  <a:gd name="T6" fmla="*/ 0 w 201"/>
                  <a:gd name="T7" fmla="*/ 15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1" h="184">
                    <a:moveTo>
                      <a:pt x="0" y="15"/>
                    </a:moveTo>
                    <a:lnTo>
                      <a:pt x="201" y="0"/>
                    </a:lnTo>
                    <a:lnTo>
                      <a:pt x="115" y="18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C815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8" name="Freeform 23">
                <a:extLst>
                  <a:ext uri="{FF2B5EF4-FFF2-40B4-BE49-F238E27FC236}">
                    <a16:creationId xmlns:a16="http://schemas.microsoft.com/office/drawing/2014/main" id="{74B2D669-3C3F-4659-B222-4DED3481D95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398375" y="479425"/>
                <a:ext cx="312738" cy="304800"/>
              </a:xfrm>
              <a:custGeom>
                <a:avLst/>
                <a:gdLst>
                  <a:gd name="T0" fmla="*/ 0 w 197"/>
                  <a:gd name="T1" fmla="*/ 39 h 192"/>
                  <a:gd name="T2" fmla="*/ 197 w 197"/>
                  <a:gd name="T3" fmla="*/ 0 h 192"/>
                  <a:gd name="T4" fmla="*/ 132 w 197"/>
                  <a:gd name="T5" fmla="*/ 192 h 192"/>
                  <a:gd name="T6" fmla="*/ 0 w 197"/>
                  <a:gd name="T7" fmla="*/ 39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7" h="192">
                    <a:moveTo>
                      <a:pt x="0" y="39"/>
                    </a:moveTo>
                    <a:lnTo>
                      <a:pt x="197" y="0"/>
                    </a:lnTo>
                    <a:lnTo>
                      <a:pt x="132" y="192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1D3E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9" name="Freeform 24">
                <a:extLst>
                  <a:ext uri="{FF2B5EF4-FFF2-40B4-BE49-F238E27FC236}">
                    <a16:creationId xmlns:a16="http://schemas.microsoft.com/office/drawing/2014/main" id="{7C17C8E4-2FAC-4E8D-ACF1-4C86EBBD389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9280525" y="11113"/>
                <a:ext cx="3859213" cy="647700"/>
              </a:xfrm>
              <a:custGeom>
                <a:avLst/>
                <a:gdLst>
                  <a:gd name="T0" fmla="*/ 1125 w 1125"/>
                  <a:gd name="T1" fmla="*/ 97 h 187"/>
                  <a:gd name="T2" fmla="*/ 552 w 1125"/>
                  <a:gd name="T3" fmla="*/ 164 h 187"/>
                  <a:gd name="T4" fmla="*/ 0 w 1125"/>
                  <a:gd name="T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25" h="187">
                    <a:moveTo>
                      <a:pt x="1125" y="97"/>
                    </a:moveTo>
                    <a:cubicBezTo>
                      <a:pt x="1033" y="130"/>
                      <a:pt x="832" y="187"/>
                      <a:pt x="552" y="164"/>
                    </a:cubicBezTo>
                    <a:cubicBezTo>
                      <a:pt x="255" y="139"/>
                      <a:pt x="72" y="44"/>
                      <a:pt x="0" y="0"/>
                    </a:cubicBezTo>
                  </a:path>
                </a:pathLst>
              </a:custGeom>
              <a:noFill/>
              <a:ln w="12700" cap="flat">
                <a:solidFill>
                  <a:srgbClr val="2C62A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08212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4A1355BE-3AB3-4A28-B2A2-60EEF1778A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204" y="600247"/>
            <a:ext cx="629042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00" b="0" baseline="0">
                <a:solidFill>
                  <a:srgbClr val="1D3E86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AC215819-CDCB-42FC-9B6B-D73B67214654}"/>
              </a:ext>
            </a:extLst>
          </p:cNvPr>
          <p:cNvGrpSpPr/>
          <p:nvPr userDrawn="1"/>
        </p:nvGrpSpPr>
        <p:grpSpPr>
          <a:xfrm>
            <a:off x="11472204" y="1"/>
            <a:ext cx="719796" cy="6858000"/>
            <a:chOff x="11472204" y="1"/>
            <a:chExt cx="719796" cy="6858000"/>
          </a:xfrm>
        </p:grpSpPr>
        <p:sp>
          <p:nvSpPr>
            <p:cNvPr id="17" name="AutoShape 3">
              <a:extLst>
                <a:ext uri="{FF2B5EF4-FFF2-40B4-BE49-F238E27FC236}">
                  <a16:creationId xmlns:a16="http://schemas.microsoft.com/office/drawing/2014/main" id="{3E5B7717-106D-43F2-A1D5-50DD31AFB41A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1472204" y="1"/>
              <a:ext cx="719796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Rectangle 5">
              <a:extLst>
                <a:ext uri="{FF2B5EF4-FFF2-40B4-BE49-F238E27FC236}">
                  <a16:creationId xmlns:a16="http://schemas.microsoft.com/office/drawing/2014/main" id="{FA6776D5-843C-4D7F-9596-F65F21D9373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472860" y="1"/>
              <a:ext cx="718390" cy="2262055"/>
            </a:xfrm>
            <a:prstGeom prst="rect">
              <a:avLst/>
            </a:prstGeom>
            <a:solidFill>
              <a:srgbClr val="FFD803"/>
            </a:solidFill>
            <a:ln w="17463" cap="flat">
              <a:solidFill>
                <a:srgbClr val="FFD80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Rectangle 6">
              <a:extLst>
                <a:ext uri="{FF2B5EF4-FFF2-40B4-BE49-F238E27FC236}">
                  <a16:creationId xmlns:a16="http://schemas.microsoft.com/office/drawing/2014/main" id="{54D6682B-DA2C-44B9-B257-0FC9F10DE5E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472860" y="2262054"/>
              <a:ext cx="718390" cy="2333891"/>
            </a:xfrm>
            <a:prstGeom prst="rect">
              <a:avLst/>
            </a:prstGeom>
            <a:solidFill>
              <a:srgbClr val="1D3E86"/>
            </a:solidFill>
            <a:ln w="17463" cap="flat">
              <a:solidFill>
                <a:srgbClr val="1D3E8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Rectangle 7">
              <a:extLst>
                <a:ext uri="{FF2B5EF4-FFF2-40B4-BE49-F238E27FC236}">
                  <a16:creationId xmlns:a16="http://schemas.microsoft.com/office/drawing/2014/main" id="{D717CC7D-A806-425F-885B-0A482E1808C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472860" y="4595946"/>
              <a:ext cx="718390" cy="2262055"/>
            </a:xfrm>
            <a:prstGeom prst="rect">
              <a:avLst/>
            </a:prstGeom>
            <a:solidFill>
              <a:srgbClr val="C81517"/>
            </a:solidFill>
            <a:ln w="17463" cap="flat">
              <a:solidFill>
                <a:srgbClr val="C8151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6309810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9">
            <a:extLst>
              <a:ext uri="{FF2B5EF4-FFF2-40B4-BE49-F238E27FC236}">
                <a16:creationId xmlns:a16="http://schemas.microsoft.com/office/drawing/2014/main" id="{CE053156-FF72-4266-B828-64C8E488130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165771" y="0"/>
            <a:ext cx="3026229" cy="6858000"/>
          </a:xfrm>
          <a:prstGeom prst="rect">
            <a:avLst/>
          </a:prstGeom>
          <a:solidFill>
            <a:srgbClr val="E306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1771C6-A93D-4967-93B3-EAB3E10E953A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9318170" y="87086"/>
            <a:ext cx="2677887" cy="6640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0645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Freeform 176">
            <a:extLst>
              <a:ext uri="{FF2B5EF4-FFF2-40B4-BE49-F238E27FC236}">
                <a16:creationId xmlns:a16="http://schemas.microsoft.com/office/drawing/2014/main" id="{84CDE165-1557-47FC-94A4-1DD4C5DBC686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3797184" cy="283029"/>
          </a:xfrm>
          <a:custGeom>
            <a:avLst/>
            <a:gdLst>
              <a:gd name="T0" fmla="*/ 428 w 428"/>
              <a:gd name="T1" fmla="*/ 0 h 67"/>
              <a:gd name="T2" fmla="*/ 0 w 428"/>
              <a:gd name="T3" fmla="*/ 0 h 67"/>
              <a:gd name="T4" fmla="*/ 0 w 428"/>
              <a:gd name="T5" fmla="*/ 67 h 67"/>
              <a:gd name="T6" fmla="*/ 428 w 428"/>
              <a:gd name="T7" fmla="*/ 67 h 67"/>
              <a:gd name="T8" fmla="*/ 428 w 428"/>
              <a:gd name="T9" fmla="*/ 55 h 67"/>
              <a:gd name="T10" fmla="*/ 428 w 428"/>
              <a:gd name="T11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8" h="67">
                <a:moveTo>
                  <a:pt x="428" y="0"/>
                </a:moveTo>
                <a:lnTo>
                  <a:pt x="0" y="0"/>
                </a:lnTo>
                <a:lnTo>
                  <a:pt x="0" y="67"/>
                </a:lnTo>
                <a:lnTo>
                  <a:pt x="428" y="67"/>
                </a:lnTo>
                <a:lnTo>
                  <a:pt x="428" y="55"/>
                </a:lnTo>
                <a:lnTo>
                  <a:pt x="428" y="0"/>
                </a:lnTo>
                <a:close/>
              </a:path>
            </a:pathLst>
          </a:custGeom>
          <a:solidFill>
            <a:srgbClr val="C60B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0" name="Freeform 177">
            <a:extLst>
              <a:ext uri="{FF2B5EF4-FFF2-40B4-BE49-F238E27FC236}">
                <a16:creationId xmlns:a16="http://schemas.microsoft.com/office/drawing/2014/main" id="{8E740514-349D-495D-950B-47FF72F9DAE0}"/>
              </a:ext>
            </a:extLst>
          </p:cNvPr>
          <p:cNvSpPr>
            <a:spLocks/>
          </p:cNvSpPr>
          <p:nvPr userDrawn="1"/>
        </p:nvSpPr>
        <p:spPr bwMode="auto">
          <a:xfrm>
            <a:off x="8392841" y="0"/>
            <a:ext cx="3806059" cy="283029"/>
          </a:xfrm>
          <a:custGeom>
            <a:avLst/>
            <a:gdLst>
              <a:gd name="T0" fmla="*/ 429 w 429"/>
              <a:gd name="T1" fmla="*/ 0 h 67"/>
              <a:gd name="T2" fmla="*/ 0 w 429"/>
              <a:gd name="T3" fmla="*/ 0 h 67"/>
              <a:gd name="T4" fmla="*/ 0 w 429"/>
              <a:gd name="T5" fmla="*/ 67 h 67"/>
              <a:gd name="T6" fmla="*/ 429 w 429"/>
              <a:gd name="T7" fmla="*/ 67 h 67"/>
              <a:gd name="T8" fmla="*/ 429 w 429"/>
              <a:gd name="T9" fmla="*/ 55 h 67"/>
              <a:gd name="T10" fmla="*/ 429 w 429"/>
              <a:gd name="T11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9" h="67">
                <a:moveTo>
                  <a:pt x="429" y="0"/>
                </a:moveTo>
                <a:lnTo>
                  <a:pt x="0" y="0"/>
                </a:lnTo>
                <a:lnTo>
                  <a:pt x="0" y="67"/>
                </a:lnTo>
                <a:lnTo>
                  <a:pt x="429" y="67"/>
                </a:lnTo>
                <a:lnTo>
                  <a:pt x="429" y="55"/>
                </a:lnTo>
                <a:lnTo>
                  <a:pt x="429" y="0"/>
                </a:lnTo>
                <a:close/>
              </a:path>
            </a:pathLst>
          </a:custGeom>
          <a:solidFill>
            <a:srgbClr val="C60B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6" name="Freeform 176">
            <a:extLst>
              <a:ext uri="{FF2B5EF4-FFF2-40B4-BE49-F238E27FC236}">
                <a16:creationId xmlns:a16="http://schemas.microsoft.com/office/drawing/2014/main" id="{9B267424-AB0E-4D27-91F4-D396DE4EE559}"/>
              </a:ext>
            </a:extLst>
          </p:cNvPr>
          <p:cNvSpPr>
            <a:spLocks/>
          </p:cNvSpPr>
          <p:nvPr userDrawn="1"/>
        </p:nvSpPr>
        <p:spPr bwMode="auto">
          <a:xfrm>
            <a:off x="0" y="6593790"/>
            <a:ext cx="3797184" cy="283029"/>
          </a:xfrm>
          <a:custGeom>
            <a:avLst/>
            <a:gdLst>
              <a:gd name="T0" fmla="*/ 428 w 428"/>
              <a:gd name="T1" fmla="*/ 0 h 67"/>
              <a:gd name="T2" fmla="*/ 0 w 428"/>
              <a:gd name="T3" fmla="*/ 0 h 67"/>
              <a:gd name="T4" fmla="*/ 0 w 428"/>
              <a:gd name="T5" fmla="*/ 67 h 67"/>
              <a:gd name="T6" fmla="*/ 428 w 428"/>
              <a:gd name="T7" fmla="*/ 67 h 67"/>
              <a:gd name="T8" fmla="*/ 428 w 428"/>
              <a:gd name="T9" fmla="*/ 55 h 67"/>
              <a:gd name="T10" fmla="*/ 428 w 428"/>
              <a:gd name="T11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8" h="67">
                <a:moveTo>
                  <a:pt x="428" y="0"/>
                </a:moveTo>
                <a:lnTo>
                  <a:pt x="0" y="0"/>
                </a:lnTo>
                <a:lnTo>
                  <a:pt x="0" y="67"/>
                </a:lnTo>
                <a:lnTo>
                  <a:pt x="428" y="67"/>
                </a:lnTo>
                <a:lnTo>
                  <a:pt x="428" y="55"/>
                </a:lnTo>
                <a:lnTo>
                  <a:pt x="428" y="0"/>
                </a:lnTo>
                <a:close/>
              </a:path>
            </a:pathLst>
          </a:custGeom>
          <a:solidFill>
            <a:srgbClr val="C60B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7" name="Freeform 177">
            <a:extLst>
              <a:ext uri="{FF2B5EF4-FFF2-40B4-BE49-F238E27FC236}">
                <a16:creationId xmlns:a16="http://schemas.microsoft.com/office/drawing/2014/main" id="{AF1D0BBF-C2B3-4939-A02A-B91F2F0FA324}"/>
              </a:ext>
            </a:extLst>
          </p:cNvPr>
          <p:cNvSpPr>
            <a:spLocks/>
          </p:cNvSpPr>
          <p:nvPr userDrawn="1"/>
        </p:nvSpPr>
        <p:spPr bwMode="auto">
          <a:xfrm>
            <a:off x="8392841" y="6593790"/>
            <a:ext cx="3806059" cy="283029"/>
          </a:xfrm>
          <a:custGeom>
            <a:avLst/>
            <a:gdLst>
              <a:gd name="T0" fmla="*/ 429 w 429"/>
              <a:gd name="T1" fmla="*/ 0 h 67"/>
              <a:gd name="T2" fmla="*/ 0 w 429"/>
              <a:gd name="T3" fmla="*/ 0 h 67"/>
              <a:gd name="T4" fmla="*/ 0 w 429"/>
              <a:gd name="T5" fmla="*/ 67 h 67"/>
              <a:gd name="T6" fmla="*/ 429 w 429"/>
              <a:gd name="T7" fmla="*/ 67 h 67"/>
              <a:gd name="T8" fmla="*/ 429 w 429"/>
              <a:gd name="T9" fmla="*/ 55 h 67"/>
              <a:gd name="T10" fmla="*/ 429 w 429"/>
              <a:gd name="T11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9" h="67">
                <a:moveTo>
                  <a:pt x="429" y="0"/>
                </a:moveTo>
                <a:lnTo>
                  <a:pt x="0" y="0"/>
                </a:lnTo>
                <a:lnTo>
                  <a:pt x="0" y="67"/>
                </a:lnTo>
                <a:lnTo>
                  <a:pt x="429" y="67"/>
                </a:lnTo>
                <a:lnTo>
                  <a:pt x="429" y="55"/>
                </a:lnTo>
                <a:lnTo>
                  <a:pt x="429" y="0"/>
                </a:lnTo>
                <a:close/>
              </a:path>
            </a:pathLst>
          </a:custGeom>
          <a:solidFill>
            <a:srgbClr val="C60B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5" name="Text Placeholder 9">
            <a:extLst>
              <a:ext uri="{FF2B5EF4-FFF2-40B4-BE49-F238E27FC236}">
                <a16:creationId xmlns:a16="http://schemas.microsoft.com/office/drawing/2014/main" id="{438C16E7-DE52-4D49-BE58-E0E25E6C5C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203" y="600247"/>
            <a:ext cx="10544391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rgbClr val="C60B1E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2EB0AA1-2E6E-42A8-935C-DBC2145176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835" y="1784019"/>
            <a:ext cx="5026329" cy="328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1540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725">
            <a:extLst>
              <a:ext uri="{FF2B5EF4-FFF2-40B4-BE49-F238E27FC236}">
                <a16:creationId xmlns:a16="http://schemas.microsoft.com/office/drawing/2014/main" id="{775BA1C9-1AF8-4C45-AE6F-F202F66B4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3919" y="2730836"/>
            <a:ext cx="4504808" cy="2472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38856908-E351-49CE-A3F5-8308E86B6B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203" y="600247"/>
            <a:ext cx="10544391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rgbClr val="1D3E86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5343122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92">
            <a:extLst>
              <a:ext uri="{FF2B5EF4-FFF2-40B4-BE49-F238E27FC236}">
                <a16:creationId xmlns:a16="http://schemas.microsoft.com/office/drawing/2014/main" id="{4BFC4A46-8C0F-4CA7-BEB5-4505D546C6EE}"/>
              </a:ext>
            </a:extLst>
          </p:cNvPr>
          <p:cNvSpPr>
            <a:spLocks/>
          </p:cNvSpPr>
          <p:nvPr userDrawn="1"/>
        </p:nvSpPr>
        <p:spPr bwMode="auto">
          <a:xfrm>
            <a:off x="0" y="6406618"/>
            <a:ext cx="12189408" cy="282227"/>
          </a:xfrm>
          <a:custGeom>
            <a:avLst/>
            <a:gdLst>
              <a:gd name="T0" fmla="*/ 1373 w 1373"/>
              <a:gd name="T1" fmla="*/ 0 h 134"/>
              <a:gd name="T2" fmla="*/ 0 w 1373"/>
              <a:gd name="T3" fmla="*/ 0 h 134"/>
              <a:gd name="T4" fmla="*/ 0 w 1373"/>
              <a:gd name="T5" fmla="*/ 134 h 134"/>
              <a:gd name="T6" fmla="*/ 1373 w 1373"/>
              <a:gd name="T7" fmla="*/ 134 h 134"/>
              <a:gd name="T8" fmla="*/ 1373 w 1373"/>
              <a:gd name="T9" fmla="*/ 111 h 134"/>
              <a:gd name="T10" fmla="*/ 1373 w 1373"/>
              <a:gd name="T11" fmla="*/ 0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3" h="134">
                <a:moveTo>
                  <a:pt x="1373" y="0"/>
                </a:moveTo>
                <a:lnTo>
                  <a:pt x="0" y="0"/>
                </a:lnTo>
                <a:lnTo>
                  <a:pt x="0" y="134"/>
                </a:lnTo>
                <a:lnTo>
                  <a:pt x="1373" y="134"/>
                </a:lnTo>
                <a:lnTo>
                  <a:pt x="1373" y="111"/>
                </a:lnTo>
                <a:lnTo>
                  <a:pt x="1373" y="0"/>
                </a:lnTo>
                <a:close/>
              </a:path>
            </a:pathLst>
          </a:custGeom>
          <a:solidFill>
            <a:srgbClr val="DC353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3" name="Text Placeholder 9">
            <a:extLst>
              <a:ext uri="{FF2B5EF4-FFF2-40B4-BE49-F238E27FC236}">
                <a16:creationId xmlns:a16="http://schemas.microsoft.com/office/drawing/2014/main" id="{B5B33A10-BD26-46F6-B846-5A1DD32C34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204" y="600247"/>
            <a:ext cx="629042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00" b="0" baseline="0">
                <a:solidFill>
                  <a:srgbClr val="1D3E86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12" name="Imagen 111">
            <a:extLst>
              <a:ext uri="{FF2B5EF4-FFF2-40B4-BE49-F238E27FC236}">
                <a16:creationId xmlns:a16="http://schemas.microsoft.com/office/drawing/2014/main" id="{E102F2FE-23F6-4D78-B9A2-0F42DA72CC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4267573" y="965249"/>
            <a:ext cx="3656250" cy="4927501"/>
          </a:xfrm>
          <a:prstGeom prst="rect">
            <a:avLst/>
          </a:prstGeom>
        </p:spPr>
      </p:pic>
      <p:sp>
        <p:nvSpPr>
          <p:cNvPr id="114" name="AutoShape 3">
            <a:extLst>
              <a:ext uri="{FF2B5EF4-FFF2-40B4-BE49-F238E27FC236}">
                <a16:creationId xmlns:a16="http://schemas.microsoft.com/office/drawing/2014/main" id="{5DFA0CFB-0190-444E-9F44-75ED40C60F2F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0" y="6395585"/>
            <a:ext cx="121920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5" name="Rectangle 5">
            <a:extLst>
              <a:ext uri="{FF2B5EF4-FFF2-40B4-BE49-F238E27FC236}">
                <a16:creationId xmlns:a16="http://schemas.microsoft.com/office/drawing/2014/main" id="{4266C4AD-F4EB-4923-B2A1-12A2B61E0E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113" y="6395585"/>
            <a:ext cx="12168188" cy="100012"/>
          </a:xfrm>
          <a:prstGeom prst="rect">
            <a:avLst/>
          </a:prstGeom>
          <a:solidFill>
            <a:srgbClr val="FFD803"/>
          </a:solidFill>
          <a:ln w="17463" cap="flat">
            <a:solidFill>
              <a:srgbClr val="FFD80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6" name="Rectangle 6">
            <a:extLst>
              <a:ext uri="{FF2B5EF4-FFF2-40B4-BE49-F238E27FC236}">
                <a16:creationId xmlns:a16="http://schemas.microsoft.com/office/drawing/2014/main" id="{ABBA1FDB-A929-4EF9-B34F-6A7203E27D0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113" y="6497185"/>
            <a:ext cx="12168188" cy="100012"/>
          </a:xfrm>
          <a:prstGeom prst="rect">
            <a:avLst/>
          </a:prstGeom>
          <a:solidFill>
            <a:srgbClr val="1D3E86"/>
          </a:solidFill>
          <a:ln w="17463" cap="flat">
            <a:solidFill>
              <a:srgbClr val="1D3E8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7" name="Rectangle 7">
            <a:extLst>
              <a:ext uri="{FF2B5EF4-FFF2-40B4-BE49-F238E27FC236}">
                <a16:creationId xmlns:a16="http://schemas.microsoft.com/office/drawing/2014/main" id="{E9C18A51-4802-46C6-A1F0-5E1820D643E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113" y="6598785"/>
            <a:ext cx="12168188" cy="100012"/>
          </a:xfrm>
          <a:prstGeom prst="rect">
            <a:avLst/>
          </a:prstGeom>
          <a:solidFill>
            <a:srgbClr val="C81517"/>
          </a:solidFill>
          <a:ln w="17463" cap="flat">
            <a:solidFill>
              <a:srgbClr val="C81517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84554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Imagen 9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154357"/>
            <a:ext cx="12192000" cy="1703644"/>
          </a:xfrm>
          <a:prstGeom prst="rect">
            <a:avLst/>
          </a:prstGeom>
        </p:spPr>
      </p:pic>
      <p:sp>
        <p:nvSpPr>
          <p:cNvPr id="93" name="Text Placeholder 9">
            <a:extLst>
              <a:ext uri="{FF2B5EF4-FFF2-40B4-BE49-F238E27FC236}">
                <a16:creationId xmlns:a16="http://schemas.microsoft.com/office/drawing/2014/main" id="{38856908-E351-49CE-A3F5-8308E86B6B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204" y="600247"/>
            <a:ext cx="629042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00" b="0" baseline="0">
                <a:solidFill>
                  <a:srgbClr val="E7401E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94" name="Grupo 93"/>
          <p:cNvGrpSpPr/>
          <p:nvPr userDrawn="1"/>
        </p:nvGrpSpPr>
        <p:grpSpPr>
          <a:xfrm>
            <a:off x="1" y="0"/>
            <a:ext cx="12192000" cy="294951"/>
            <a:chOff x="-849313" y="-698500"/>
            <a:chExt cx="14414501" cy="338137"/>
          </a:xfrm>
        </p:grpSpPr>
        <p:sp>
          <p:nvSpPr>
            <p:cNvPr id="95" name="Freeform 5"/>
            <p:cNvSpPr>
              <a:spLocks/>
            </p:cNvSpPr>
            <p:nvPr/>
          </p:nvSpPr>
          <p:spPr bwMode="auto">
            <a:xfrm>
              <a:off x="6026150" y="-698500"/>
              <a:ext cx="374650" cy="338137"/>
            </a:xfrm>
            <a:custGeom>
              <a:avLst/>
              <a:gdLst>
                <a:gd name="T0" fmla="*/ 118 w 236"/>
                <a:gd name="T1" fmla="*/ 213 h 213"/>
                <a:gd name="T2" fmla="*/ 177 w 236"/>
                <a:gd name="T3" fmla="*/ 105 h 213"/>
                <a:gd name="T4" fmla="*/ 236 w 236"/>
                <a:gd name="T5" fmla="*/ 0 h 213"/>
                <a:gd name="T6" fmla="*/ 118 w 236"/>
                <a:gd name="T7" fmla="*/ 0 h 213"/>
                <a:gd name="T8" fmla="*/ 0 w 236"/>
                <a:gd name="T9" fmla="*/ 0 h 213"/>
                <a:gd name="T10" fmla="*/ 59 w 236"/>
                <a:gd name="T11" fmla="*/ 105 h 213"/>
                <a:gd name="T12" fmla="*/ 118 w 236"/>
                <a:gd name="T1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" h="213">
                  <a:moveTo>
                    <a:pt x="118" y="213"/>
                  </a:moveTo>
                  <a:lnTo>
                    <a:pt x="177" y="105"/>
                  </a:lnTo>
                  <a:lnTo>
                    <a:pt x="236" y="0"/>
                  </a:lnTo>
                  <a:lnTo>
                    <a:pt x="118" y="0"/>
                  </a:lnTo>
                  <a:lnTo>
                    <a:pt x="0" y="0"/>
                  </a:lnTo>
                  <a:lnTo>
                    <a:pt x="59" y="105"/>
                  </a:lnTo>
                  <a:lnTo>
                    <a:pt x="118" y="213"/>
                  </a:lnTo>
                  <a:close/>
                </a:path>
              </a:pathLst>
            </a:custGeom>
            <a:solidFill>
              <a:srgbClr val="FFD3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6"/>
            <p:cNvSpPr>
              <a:spLocks/>
            </p:cNvSpPr>
            <p:nvPr/>
          </p:nvSpPr>
          <p:spPr bwMode="auto">
            <a:xfrm>
              <a:off x="5651500" y="-698500"/>
              <a:ext cx="374650" cy="338137"/>
            </a:xfrm>
            <a:custGeom>
              <a:avLst/>
              <a:gdLst>
                <a:gd name="T0" fmla="*/ 118 w 236"/>
                <a:gd name="T1" fmla="*/ 213 h 213"/>
                <a:gd name="T2" fmla="*/ 177 w 236"/>
                <a:gd name="T3" fmla="*/ 105 h 213"/>
                <a:gd name="T4" fmla="*/ 236 w 236"/>
                <a:gd name="T5" fmla="*/ 0 h 213"/>
                <a:gd name="T6" fmla="*/ 118 w 236"/>
                <a:gd name="T7" fmla="*/ 0 h 213"/>
                <a:gd name="T8" fmla="*/ 0 w 236"/>
                <a:gd name="T9" fmla="*/ 0 h 213"/>
                <a:gd name="T10" fmla="*/ 59 w 236"/>
                <a:gd name="T11" fmla="*/ 105 h 213"/>
                <a:gd name="T12" fmla="*/ 118 w 236"/>
                <a:gd name="T1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" h="213">
                  <a:moveTo>
                    <a:pt x="118" y="213"/>
                  </a:moveTo>
                  <a:lnTo>
                    <a:pt x="177" y="105"/>
                  </a:lnTo>
                  <a:lnTo>
                    <a:pt x="236" y="0"/>
                  </a:lnTo>
                  <a:lnTo>
                    <a:pt x="118" y="0"/>
                  </a:lnTo>
                  <a:lnTo>
                    <a:pt x="0" y="0"/>
                  </a:lnTo>
                  <a:lnTo>
                    <a:pt x="59" y="105"/>
                  </a:lnTo>
                  <a:lnTo>
                    <a:pt x="118" y="213"/>
                  </a:lnTo>
                  <a:close/>
                </a:path>
              </a:pathLst>
            </a:custGeom>
            <a:solidFill>
              <a:srgbClr val="326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7"/>
            <p:cNvSpPr>
              <a:spLocks/>
            </p:cNvSpPr>
            <p:nvPr/>
          </p:nvSpPr>
          <p:spPr bwMode="auto">
            <a:xfrm>
              <a:off x="5275262" y="-698500"/>
              <a:ext cx="376238" cy="338137"/>
            </a:xfrm>
            <a:custGeom>
              <a:avLst/>
              <a:gdLst>
                <a:gd name="T0" fmla="*/ 118 w 237"/>
                <a:gd name="T1" fmla="*/ 213 h 213"/>
                <a:gd name="T2" fmla="*/ 177 w 237"/>
                <a:gd name="T3" fmla="*/ 105 h 213"/>
                <a:gd name="T4" fmla="*/ 237 w 237"/>
                <a:gd name="T5" fmla="*/ 0 h 213"/>
                <a:gd name="T6" fmla="*/ 118 w 237"/>
                <a:gd name="T7" fmla="*/ 0 h 213"/>
                <a:gd name="T8" fmla="*/ 0 w 237"/>
                <a:gd name="T9" fmla="*/ 0 h 213"/>
                <a:gd name="T10" fmla="*/ 59 w 237"/>
                <a:gd name="T11" fmla="*/ 105 h 213"/>
                <a:gd name="T12" fmla="*/ 118 w 237"/>
                <a:gd name="T1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7" h="213">
                  <a:moveTo>
                    <a:pt x="118" y="213"/>
                  </a:moveTo>
                  <a:lnTo>
                    <a:pt x="177" y="105"/>
                  </a:lnTo>
                  <a:lnTo>
                    <a:pt x="237" y="0"/>
                  </a:lnTo>
                  <a:lnTo>
                    <a:pt x="118" y="0"/>
                  </a:lnTo>
                  <a:lnTo>
                    <a:pt x="0" y="0"/>
                  </a:lnTo>
                  <a:lnTo>
                    <a:pt x="59" y="105"/>
                  </a:lnTo>
                  <a:lnTo>
                    <a:pt x="118" y="213"/>
                  </a:lnTo>
                  <a:close/>
                </a:path>
              </a:pathLst>
            </a:custGeom>
            <a:solidFill>
              <a:srgbClr val="E839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8"/>
            <p:cNvSpPr>
              <a:spLocks/>
            </p:cNvSpPr>
            <p:nvPr/>
          </p:nvSpPr>
          <p:spPr bwMode="auto">
            <a:xfrm>
              <a:off x="4900612" y="-698500"/>
              <a:ext cx="374650" cy="338137"/>
            </a:xfrm>
            <a:custGeom>
              <a:avLst/>
              <a:gdLst>
                <a:gd name="T0" fmla="*/ 118 w 236"/>
                <a:gd name="T1" fmla="*/ 213 h 213"/>
                <a:gd name="T2" fmla="*/ 177 w 236"/>
                <a:gd name="T3" fmla="*/ 105 h 213"/>
                <a:gd name="T4" fmla="*/ 236 w 236"/>
                <a:gd name="T5" fmla="*/ 0 h 213"/>
                <a:gd name="T6" fmla="*/ 118 w 236"/>
                <a:gd name="T7" fmla="*/ 0 h 213"/>
                <a:gd name="T8" fmla="*/ 0 w 236"/>
                <a:gd name="T9" fmla="*/ 0 h 213"/>
                <a:gd name="T10" fmla="*/ 59 w 236"/>
                <a:gd name="T11" fmla="*/ 105 h 213"/>
                <a:gd name="T12" fmla="*/ 118 w 236"/>
                <a:gd name="T1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" h="213">
                  <a:moveTo>
                    <a:pt x="118" y="213"/>
                  </a:moveTo>
                  <a:lnTo>
                    <a:pt x="177" y="105"/>
                  </a:lnTo>
                  <a:lnTo>
                    <a:pt x="236" y="0"/>
                  </a:lnTo>
                  <a:lnTo>
                    <a:pt x="118" y="0"/>
                  </a:lnTo>
                  <a:lnTo>
                    <a:pt x="0" y="0"/>
                  </a:lnTo>
                  <a:lnTo>
                    <a:pt x="59" y="105"/>
                  </a:lnTo>
                  <a:lnTo>
                    <a:pt x="118" y="213"/>
                  </a:lnTo>
                  <a:close/>
                </a:path>
              </a:pathLst>
            </a:custGeom>
            <a:solidFill>
              <a:srgbClr val="FFD3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9"/>
            <p:cNvSpPr>
              <a:spLocks/>
            </p:cNvSpPr>
            <p:nvPr/>
          </p:nvSpPr>
          <p:spPr bwMode="auto">
            <a:xfrm>
              <a:off x="4524375" y="-698500"/>
              <a:ext cx="376238" cy="338137"/>
            </a:xfrm>
            <a:custGeom>
              <a:avLst/>
              <a:gdLst>
                <a:gd name="T0" fmla="*/ 119 w 237"/>
                <a:gd name="T1" fmla="*/ 213 h 213"/>
                <a:gd name="T2" fmla="*/ 178 w 237"/>
                <a:gd name="T3" fmla="*/ 105 h 213"/>
                <a:gd name="T4" fmla="*/ 237 w 237"/>
                <a:gd name="T5" fmla="*/ 0 h 213"/>
                <a:gd name="T6" fmla="*/ 119 w 237"/>
                <a:gd name="T7" fmla="*/ 0 h 213"/>
                <a:gd name="T8" fmla="*/ 0 w 237"/>
                <a:gd name="T9" fmla="*/ 0 h 213"/>
                <a:gd name="T10" fmla="*/ 59 w 237"/>
                <a:gd name="T11" fmla="*/ 105 h 213"/>
                <a:gd name="T12" fmla="*/ 119 w 237"/>
                <a:gd name="T1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7" h="213">
                  <a:moveTo>
                    <a:pt x="119" y="213"/>
                  </a:moveTo>
                  <a:lnTo>
                    <a:pt x="178" y="105"/>
                  </a:lnTo>
                  <a:lnTo>
                    <a:pt x="237" y="0"/>
                  </a:lnTo>
                  <a:lnTo>
                    <a:pt x="119" y="0"/>
                  </a:lnTo>
                  <a:lnTo>
                    <a:pt x="0" y="0"/>
                  </a:lnTo>
                  <a:lnTo>
                    <a:pt x="59" y="105"/>
                  </a:lnTo>
                  <a:lnTo>
                    <a:pt x="119" y="213"/>
                  </a:lnTo>
                  <a:close/>
                </a:path>
              </a:pathLst>
            </a:custGeom>
            <a:solidFill>
              <a:srgbClr val="326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10"/>
            <p:cNvSpPr>
              <a:spLocks/>
            </p:cNvSpPr>
            <p:nvPr/>
          </p:nvSpPr>
          <p:spPr bwMode="auto">
            <a:xfrm>
              <a:off x="4149725" y="-698500"/>
              <a:ext cx="374650" cy="338137"/>
            </a:xfrm>
            <a:custGeom>
              <a:avLst/>
              <a:gdLst>
                <a:gd name="T0" fmla="*/ 118 w 236"/>
                <a:gd name="T1" fmla="*/ 213 h 213"/>
                <a:gd name="T2" fmla="*/ 177 w 236"/>
                <a:gd name="T3" fmla="*/ 105 h 213"/>
                <a:gd name="T4" fmla="*/ 236 w 236"/>
                <a:gd name="T5" fmla="*/ 0 h 213"/>
                <a:gd name="T6" fmla="*/ 118 w 236"/>
                <a:gd name="T7" fmla="*/ 0 h 213"/>
                <a:gd name="T8" fmla="*/ 0 w 236"/>
                <a:gd name="T9" fmla="*/ 0 h 213"/>
                <a:gd name="T10" fmla="*/ 59 w 236"/>
                <a:gd name="T11" fmla="*/ 105 h 213"/>
                <a:gd name="T12" fmla="*/ 118 w 236"/>
                <a:gd name="T1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" h="213">
                  <a:moveTo>
                    <a:pt x="118" y="213"/>
                  </a:moveTo>
                  <a:lnTo>
                    <a:pt x="177" y="105"/>
                  </a:lnTo>
                  <a:lnTo>
                    <a:pt x="236" y="0"/>
                  </a:lnTo>
                  <a:lnTo>
                    <a:pt x="118" y="0"/>
                  </a:lnTo>
                  <a:lnTo>
                    <a:pt x="0" y="0"/>
                  </a:lnTo>
                  <a:lnTo>
                    <a:pt x="59" y="105"/>
                  </a:lnTo>
                  <a:lnTo>
                    <a:pt x="118" y="213"/>
                  </a:lnTo>
                  <a:close/>
                </a:path>
              </a:pathLst>
            </a:custGeom>
            <a:solidFill>
              <a:srgbClr val="E839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11"/>
            <p:cNvSpPr>
              <a:spLocks/>
            </p:cNvSpPr>
            <p:nvPr/>
          </p:nvSpPr>
          <p:spPr bwMode="auto">
            <a:xfrm>
              <a:off x="3775075" y="-698500"/>
              <a:ext cx="374650" cy="338137"/>
            </a:xfrm>
            <a:custGeom>
              <a:avLst/>
              <a:gdLst>
                <a:gd name="T0" fmla="*/ 118 w 236"/>
                <a:gd name="T1" fmla="*/ 213 h 213"/>
                <a:gd name="T2" fmla="*/ 177 w 236"/>
                <a:gd name="T3" fmla="*/ 105 h 213"/>
                <a:gd name="T4" fmla="*/ 236 w 236"/>
                <a:gd name="T5" fmla="*/ 0 h 213"/>
                <a:gd name="T6" fmla="*/ 118 w 236"/>
                <a:gd name="T7" fmla="*/ 0 h 213"/>
                <a:gd name="T8" fmla="*/ 0 w 236"/>
                <a:gd name="T9" fmla="*/ 0 h 213"/>
                <a:gd name="T10" fmla="*/ 59 w 236"/>
                <a:gd name="T11" fmla="*/ 105 h 213"/>
                <a:gd name="T12" fmla="*/ 118 w 236"/>
                <a:gd name="T1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" h="213">
                  <a:moveTo>
                    <a:pt x="118" y="213"/>
                  </a:moveTo>
                  <a:lnTo>
                    <a:pt x="177" y="105"/>
                  </a:lnTo>
                  <a:lnTo>
                    <a:pt x="236" y="0"/>
                  </a:lnTo>
                  <a:lnTo>
                    <a:pt x="118" y="0"/>
                  </a:lnTo>
                  <a:lnTo>
                    <a:pt x="0" y="0"/>
                  </a:lnTo>
                  <a:lnTo>
                    <a:pt x="59" y="105"/>
                  </a:lnTo>
                  <a:lnTo>
                    <a:pt x="118" y="213"/>
                  </a:lnTo>
                  <a:close/>
                </a:path>
              </a:pathLst>
            </a:custGeom>
            <a:solidFill>
              <a:srgbClr val="FFD3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12"/>
            <p:cNvSpPr>
              <a:spLocks/>
            </p:cNvSpPr>
            <p:nvPr/>
          </p:nvSpPr>
          <p:spPr bwMode="auto">
            <a:xfrm>
              <a:off x="3398837" y="-698500"/>
              <a:ext cx="376238" cy="338137"/>
            </a:xfrm>
            <a:custGeom>
              <a:avLst/>
              <a:gdLst>
                <a:gd name="T0" fmla="*/ 118 w 237"/>
                <a:gd name="T1" fmla="*/ 213 h 213"/>
                <a:gd name="T2" fmla="*/ 177 w 237"/>
                <a:gd name="T3" fmla="*/ 105 h 213"/>
                <a:gd name="T4" fmla="*/ 237 w 237"/>
                <a:gd name="T5" fmla="*/ 0 h 213"/>
                <a:gd name="T6" fmla="*/ 118 w 237"/>
                <a:gd name="T7" fmla="*/ 0 h 213"/>
                <a:gd name="T8" fmla="*/ 0 w 237"/>
                <a:gd name="T9" fmla="*/ 0 h 213"/>
                <a:gd name="T10" fmla="*/ 59 w 237"/>
                <a:gd name="T11" fmla="*/ 105 h 213"/>
                <a:gd name="T12" fmla="*/ 118 w 237"/>
                <a:gd name="T1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7" h="213">
                  <a:moveTo>
                    <a:pt x="118" y="213"/>
                  </a:moveTo>
                  <a:lnTo>
                    <a:pt x="177" y="105"/>
                  </a:lnTo>
                  <a:lnTo>
                    <a:pt x="237" y="0"/>
                  </a:lnTo>
                  <a:lnTo>
                    <a:pt x="118" y="0"/>
                  </a:lnTo>
                  <a:lnTo>
                    <a:pt x="0" y="0"/>
                  </a:lnTo>
                  <a:lnTo>
                    <a:pt x="59" y="105"/>
                  </a:lnTo>
                  <a:lnTo>
                    <a:pt x="118" y="213"/>
                  </a:lnTo>
                  <a:close/>
                </a:path>
              </a:pathLst>
            </a:custGeom>
            <a:solidFill>
              <a:srgbClr val="326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13"/>
            <p:cNvSpPr>
              <a:spLocks/>
            </p:cNvSpPr>
            <p:nvPr/>
          </p:nvSpPr>
          <p:spPr bwMode="auto">
            <a:xfrm>
              <a:off x="3024187" y="-698500"/>
              <a:ext cx="374650" cy="338137"/>
            </a:xfrm>
            <a:custGeom>
              <a:avLst/>
              <a:gdLst>
                <a:gd name="T0" fmla="*/ 118 w 236"/>
                <a:gd name="T1" fmla="*/ 213 h 213"/>
                <a:gd name="T2" fmla="*/ 177 w 236"/>
                <a:gd name="T3" fmla="*/ 105 h 213"/>
                <a:gd name="T4" fmla="*/ 236 w 236"/>
                <a:gd name="T5" fmla="*/ 0 h 213"/>
                <a:gd name="T6" fmla="*/ 118 w 236"/>
                <a:gd name="T7" fmla="*/ 0 h 213"/>
                <a:gd name="T8" fmla="*/ 0 w 236"/>
                <a:gd name="T9" fmla="*/ 0 h 213"/>
                <a:gd name="T10" fmla="*/ 59 w 236"/>
                <a:gd name="T11" fmla="*/ 105 h 213"/>
                <a:gd name="T12" fmla="*/ 118 w 236"/>
                <a:gd name="T1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" h="213">
                  <a:moveTo>
                    <a:pt x="118" y="213"/>
                  </a:moveTo>
                  <a:lnTo>
                    <a:pt x="177" y="105"/>
                  </a:lnTo>
                  <a:lnTo>
                    <a:pt x="236" y="0"/>
                  </a:lnTo>
                  <a:lnTo>
                    <a:pt x="118" y="0"/>
                  </a:lnTo>
                  <a:lnTo>
                    <a:pt x="0" y="0"/>
                  </a:lnTo>
                  <a:lnTo>
                    <a:pt x="59" y="105"/>
                  </a:lnTo>
                  <a:lnTo>
                    <a:pt x="118" y="213"/>
                  </a:lnTo>
                  <a:close/>
                </a:path>
              </a:pathLst>
            </a:custGeom>
            <a:solidFill>
              <a:srgbClr val="E839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14"/>
            <p:cNvSpPr>
              <a:spLocks/>
            </p:cNvSpPr>
            <p:nvPr/>
          </p:nvSpPr>
          <p:spPr bwMode="auto">
            <a:xfrm>
              <a:off x="2647950" y="-698500"/>
              <a:ext cx="376238" cy="338137"/>
            </a:xfrm>
            <a:custGeom>
              <a:avLst/>
              <a:gdLst>
                <a:gd name="T0" fmla="*/ 119 w 237"/>
                <a:gd name="T1" fmla="*/ 213 h 213"/>
                <a:gd name="T2" fmla="*/ 178 w 237"/>
                <a:gd name="T3" fmla="*/ 105 h 213"/>
                <a:gd name="T4" fmla="*/ 237 w 237"/>
                <a:gd name="T5" fmla="*/ 0 h 213"/>
                <a:gd name="T6" fmla="*/ 119 w 237"/>
                <a:gd name="T7" fmla="*/ 0 h 213"/>
                <a:gd name="T8" fmla="*/ 0 w 237"/>
                <a:gd name="T9" fmla="*/ 0 h 213"/>
                <a:gd name="T10" fmla="*/ 59 w 237"/>
                <a:gd name="T11" fmla="*/ 105 h 213"/>
                <a:gd name="T12" fmla="*/ 119 w 237"/>
                <a:gd name="T1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7" h="213">
                  <a:moveTo>
                    <a:pt x="119" y="213"/>
                  </a:moveTo>
                  <a:lnTo>
                    <a:pt x="178" y="105"/>
                  </a:lnTo>
                  <a:lnTo>
                    <a:pt x="237" y="0"/>
                  </a:lnTo>
                  <a:lnTo>
                    <a:pt x="119" y="0"/>
                  </a:lnTo>
                  <a:lnTo>
                    <a:pt x="0" y="0"/>
                  </a:lnTo>
                  <a:lnTo>
                    <a:pt x="59" y="105"/>
                  </a:lnTo>
                  <a:lnTo>
                    <a:pt x="119" y="213"/>
                  </a:lnTo>
                  <a:close/>
                </a:path>
              </a:pathLst>
            </a:custGeom>
            <a:solidFill>
              <a:srgbClr val="FFD3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15"/>
            <p:cNvSpPr>
              <a:spLocks/>
            </p:cNvSpPr>
            <p:nvPr/>
          </p:nvSpPr>
          <p:spPr bwMode="auto">
            <a:xfrm>
              <a:off x="2273300" y="-698500"/>
              <a:ext cx="374650" cy="338137"/>
            </a:xfrm>
            <a:custGeom>
              <a:avLst/>
              <a:gdLst>
                <a:gd name="T0" fmla="*/ 118 w 236"/>
                <a:gd name="T1" fmla="*/ 213 h 213"/>
                <a:gd name="T2" fmla="*/ 177 w 236"/>
                <a:gd name="T3" fmla="*/ 105 h 213"/>
                <a:gd name="T4" fmla="*/ 236 w 236"/>
                <a:gd name="T5" fmla="*/ 0 h 213"/>
                <a:gd name="T6" fmla="*/ 118 w 236"/>
                <a:gd name="T7" fmla="*/ 0 h 213"/>
                <a:gd name="T8" fmla="*/ 0 w 236"/>
                <a:gd name="T9" fmla="*/ 0 h 213"/>
                <a:gd name="T10" fmla="*/ 59 w 236"/>
                <a:gd name="T11" fmla="*/ 105 h 213"/>
                <a:gd name="T12" fmla="*/ 118 w 236"/>
                <a:gd name="T1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" h="213">
                  <a:moveTo>
                    <a:pt x="118" y="213"/>
                  </a:moveTo>
                  <a:lnTo>
                    <a:pt x="177" y="105"/>
                  </a:lnTo>
                  <a:lnTo>
                    <a:pt x="236" y="0"/>
                  </a:lnTo>
                  <a:lnTo>
                    <a:pt x="118" y="0"/>
                  </a:lnTo>
                  <a:lnTo>
                    <a:pt x="0" y="0"/>
                  </a:lnTo>
                  <a:lnTo>
                    <a:pt x="59" y="105"/>
                  </a:lnTo>
                  <a:lnTo>
                    <a:pt x="118" y="213"/>
                  </a:lnTo>
                  <a:close/>
                </a:path>
              </a:pathLst>
            </a:custGeom>
            <a:solidFill>
              <a:srgbClr val="326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16"/>
            <p:cNvSpPr>
              <a:spLocks/>
            </p:cNvSpPr>
            <p:nvPr/>
          </p:nvSpPr>
          <p:spPr bwMode="auto">
            <a:xfrm>
              <a:off x="1898650" y="-698500"/>
              <a:ext cx="374650" cy="338137"/>
            </a:xfrm>
            <a:custGeom>
              <a:avLst/>
              <a:gdLst>
                <a:gd name="T0" fmla="*/ 118 w 236"/>
                <a:gd name="T1" fmla="*/ 213 h 213"/>
                <a:gd name="T2" fmla="*/ 177 w 236"/>
                <a:gd name="T3" fmla="*/ 105 h 213"/>
                <a:gd name="T4" fmla="*/ 236 w 236"/>
                <a:gd name="T5" fmla="*/ 0 h 213"/>
                <a:gd name="T6" fmla="*/ 118 w 236"/>
                <a:gd name="T7" fmla="*/ 0 h 213"/>
                <a:gd name="T8" fmla="*/ 0 w 236"/>
                <a:gd name="T9" fmla="*/ 0 h 213"/>
                <a:gd name="T10" fmla="*/ 59 w 236"/>
                <a:gd name="T11" fmla="*/ 105 h 213"/>
                <a:gd name="T12" fmla="*/ 118 w 236"/>
                <a:gd name="T1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" h="213">
                  <a:moveTo>
                    <a:pt x="118" y="213"/>
                  </a:moveTo>
                  <a:lnTo>
                    <a:pt x="177" y="105"/>
                  </a:lnTo>
                  <a:lnTo>
                    <a:pt x="236" y="0"/>
                  </a:lnTo>
                  <a:lnTo>
                    <a:pt x="118" y="0"/>
                  </a:lnTo>
                  <a:lnTo>
                    <a:pt x="0" y="0"/>
                  </a:lnTo>
                  <a:lnTo>
                    <a:pt x="59" y="105"/>
                  </a:lnTo>
                  <a:lnTo>
                    <a:pt x="118" y="213"/>
                  </a:lnTo>
                  <a:close/>
                </a:path>
              </a:pathLst>
            </a:custGeom>
            <a:solidFill>
              <a:srgbClr val="E839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Freeform 17"/>
            <p:cNvSpPr>
              <a:spLocks/>
            </p:cNvSpPr>
            <p:nvPr/>
          </p:nvSpPr>
          <p:spPr bwMode="auto">
            <a:xfrm>
              <a:off x="1522412" y="-698500"/>
              <a:ext cx="376238" cy="338137"/>
            </a:xfrm>
            <a:custGeom>
              <a:avLst/>
              <a:gdLst>
                <a:gd name="T0" fmla="*/ 118 w 237"/>
                <a:gd name="T1" fmla="*/ 213 h 213"/>
                <a:gd name="T2" fmla="*/ 177 w 237"/>
                <a:gd name="T3" fmla="*/ 105 h 213"/>
                <a:gd name="T4" fmla="*/ 237 w 237"/>
                <a:gd name="T5" fmla="*/ 0 h 213"/>
                <a:gd name="T6" fmla="*/ 118 w 237"/>
                <a:gd name="T7" fmla="*/ 0 h 213"/>
                <a:gd name="T8" fmla="*/ 0 w 237"/>
                <a:gd name="T9" fmla="*/ 0 h 213"/>
                <a:gd name="T10" fmla="*/ 59 w 237"/>
                <a:gd name="T11" fmla="*/ 105 h 213"/>
                <a:gd name="T12" fmla="*/ 118 w 237"/>
                <a:gd name="T1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7" h="213">
                  <a:moveTo>
                    <a:pt x="118" y="213"/>
                  </a:moveTo>
                  <a:lnTo>
                    <a:pt x="177" y="105"/>
                  </a:lnTo>
                  <a:lnTo>
                    <a:pt x="237" y="0"/>
                  </a:lnTo>
                  <a:lnTo>
                    <a:pt x="118" y="0"/>
                  </a:lnTo>
                  <a:lnTo>
                    <a:pt x="0" y="0"/>
                  </a:lnTo>
                  <a:lnTo>
                    <a:pt x="59" y="105"/>
                  </a:lnTo>
                  <a:lnTo>
                    <a:pt x="118" y="213"/>
                  </a:lnTo>
                  <a:close/>
                </a:path>
              </a:pathLst>
            </a:custGeom>
            <a:solidFill>
              <a:srgbClr val="FFD3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" name="Freeform 18"/>
            <p:cNvSpPr>
              <a:spLocks/>
            </p:cNvSpPr>
            <p:nvPr/>
          </p:nvSpPr>
          <p:spPr bwMode="auto">
            <a:xfrm>
              <a:off x="1147762" y="-698500"/>
              <a:ext cx="374650" cy="338137"/>
            </a:xfrm>
            <a:custGeom>
              <a:avLst/>
              <a:gdLst>
                <a:gd name="T0" fmla="*/ 118 w 236"/>
                <a:gd name="T1" fmla="*/ 213 h 213"/>
                <a:gd name="T2" fmla="*/ 177 w 236"/>
                <a:gd name="T3" fmla="*/ 105 h 213"/>
                <a:gd name="T4" fmla="*/ 236 w 236"/>
                <a:gd name="T5" fmla="*/ 0 h 213"/>
                <a:gd name="T6" fmla="*/ 118 w 236"/>
                <a:gd name="T7" fmla="*/ 0 h 213"/>
                <a:gd name="T8" fmla="*/ 0 w 236"/>
                <a:gd name="T9" fmla="*/ 0 h 213"/>
                <a:gd name="T10" fmla="*/ 59 w 236"/>
                <a:gd name="T11" fmla="*/ 105 h 213"/>
                <a:gd name="T12" fmla="*/ 118 w 236"/>
                <a:gd name="T1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" h="213">
                  <a:moveTo>
                    <a:pt x="118" y="213"/>
                  </a:moveTo>
                  <a:lnTo>
                    <a:pt x="177" y="105"/>
                  </a:lnTo>
                  <a:lnTo>
                    <a:pt x="236" y="0"/>
                  </a:lnTo>
                  <a:lnTo>
                    <a:pt x="118" y="0"/>
                  </a:lnTo>
                  <a:lnTo>
                    <a:pt x="0" y="0"/>
                  </a:lnTo>
                  <a:lnTo>
                    <a:pt x="59" y="105"/>
                  </a:lnTo>
                  <a:lnTo>
                    <a:pt x="118" y="213"/>
                  </a:lnTo>
                  <a:close/>
                </a:path>
              </a:pathLst>
            </a:custGeom>
            <a:solidFill>
              <a:srgbClr val="326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Freeform 19"/>
            <p:cNvSpPr>
              <a:spLocks/>
            </p:cNvSpPr>
            <p:nvPr/>
          </p:nvSpPr>
          <p:spPr bwMode="auto">
            <a:xfrm>
              <a:off x="771525" y="-698500"/>
              <a:ext cx="376238" cy="338137"/>
            </a:xfrm>
            <a:custGeom>
              <a:avLst/>
              <a:gdLst>
                <a:gd name="T0" fmla="*/ 119 w 237"/>
                <a:gd name="T1" fmla="*/ 213 h 213"/>
                <a:gd name="T2" fmla="*/ 178 w 237"/>
                <a:gd name="T3" fmla="*/ 105 h 213"/>
                <a:gd name="T4" fmla="*/ 237 w 237"/>
                <a:gd name="T5" fmla="*/ 0 h 213"/>
                <a:gd name="T6" fmla="*/ 119 w 237"/>
                <a:gd name="T7" fmla="*/ 0 h 213"/>
                <a:gd name="T8" fmla="*/ 0 w 237"/>
                <a:gd name="T9" fmla="*/ 0 h 213"/>
                <a:gd name="T10" fmla="*/ 59 w 237"/>
                <a:gd name="T11" fmla="*/ 105 h 213"/>
                <a:gd name="T12" fmla="*/ 119 w 237"/>
                <a:gd name="T1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7" h="213">
                  <a:moveTo>
                    <a:pt x="119" y="213"/>
                  </a:moveTo>
                  <a:lnTo>
                    <a:pt x="178" y="105"/>
                  </a:lnTo>
                  <a:lnTo>
                    <a:pt x="237" y="0"/>
                  </a:lnTo>
                  <a:lnTo>
                    <a:pt x="119" y="0"/>
                  </a:lnTo>
                  <a:lnTo>
                    <a:pt x="0" y="0"/>
                  </a:lnTo>
                  <a:lnTo>
                    <a:pt x="59" y="105"/>
                  </a:lnTo>
                  <a:lnTo>
                    <a:pt x="119" y="213"/>
                  </a:lnTo>
                  <a:close/>
                </a:path>
              </a:pathLst>
            </a:custGeom>
            <a:solidFill>
              <a:srgbClr val="E839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" name="Freeform 20"/>
            <p:cNvSpPr>
              <a:spLocks/>
            </p:cNvSpPr>
            <p:nvPr/>
          </p:nvSpPr>
          <p:spPr bwMode="auto">
            <a:xfrm>
              <a:off x="396875" y="-698500"/>
              <a:ext cx="374650" cy="338137"/>
            </a:xfrm>
            <a:custGeom>
              <a:avLst/>
              <a:gdLst>
                <a:gd name="T0" fmla="*/ 118 w 236"/>
                <a:gd name="T1" fmla="*/ 213 h 213"/>
                <a:gd name="T2" fmla="*/ 177 w 236"/>
                <a:gd name="T3" fmla="*/ 105 h 213"/>
                <a:gd name="T4" fmla="*/ 236 w 236"/>
                <a:gd name="T5" fmla="*/ 0 h 213"/>
                <a:gd name="T6" fmla="*/ 118 w 236"/>
                <a:gd name="T7" fmla="*/ 0 h 213"/>
                <a:gd name="T8" fmla="*/ 0 w 236"/>
                <a:gd name="T9" fmla="*/ 0 h 213"/>
                <a:gd name="T10" fmla="*/ 59 w 236"/>
                <a:gd name="T11" fmla="*/ 105 h 213"/>
                <a:gd name="T12" fmla="*/ 118 w 236"/>
                <a:gd name="T1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" h="213">
                  <a:moveTo>
                    <a:pt x="118" y="213"/>
                  </a:moveTo>
                  <a:lnTo>
                    <a:pt x="177" y="105"/>
                  </a:lnTo>
                  <a:lnTo>
                    <a:pt x="236" y="0"/>
                  </a:lnTo>
                  <a:lnTo>
                    <a:pt x="118" y="0"/>
                  </a:lnTo>
                  <a:lnTo>
                    <a:pt x="0" y="0"/>
                  </a:lnTo>
                  <a:lnTo>
                    <a:pt x="59" y="105"/>
                  </a:lnTo>
                  <a:lnTo>
                    <a:pt x="118" y="213"/>
                  </a:lnTo>
                  <a:close/>
                </a:path>
              </a:pathLst>
            </a:custGeom>
            <a:solidFill>
              <a:srgbClr val="FFD3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" name="Freeform 21"/>
            <p:cNvSpPr>
              <a:spLocks/>
            </p:cNvSpPr>
            <p:nvPr/>
          </p:nvSpPr>
          <p:spPr bwMode="auto">
            <a:xfrm>
              <a:off x="20637" y="-698500"/>
              <a:ext cx="376238" cy="338137"/>
            </a:xfrm>
            <a:custGeom>
              <a:avLst/>
              <a:gdLst>
                <a:gd name="T0" fmla="*/ 119 w 237"/>
                <a:gd name="T1" fmla="*/ 213 h 213"/>
                <a:gd name="T2" fmla="*/ 178 w 237"/>
                <a:gd name="T3" fmla="*/ 105 h 213"/>
                <a:gd name="T4" fmla="*/ 237 w 237"/>
                <a:gd name="T5" fmla="*/ 0 h 213"/>
                <a:gd name="T6" fmla="*/ 119 w 237"/>
                <a:gd name="T7" fmla="*/ 0 h 213"/>
                <a:gd name="T8" fmla="*/ 0 w 237"/>
                <a:gd name="T9" fmla="*/ 0 h 213"/>
                <a:gd name="T10" fmla="*/ 60 w 237"/>
                <a:gd name="T11" fmla="*/ 105 h 213"/>
                <a:gd name="T12" fmla="*/ 119 w 237"/>
                <a:gd name="T1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7" h="213">
                  <a:moveTo>
                    <a:pt x="119" y="213"/>
                  </a:moveTo>
                  <a:lnTo>
                    <a:pt x="178" y="105"/>
                  </a:lnTo>
                  <a:lnTo>
                    <a:pt x="237" y="0"/>
                  </a:lnTo>
                  <a:lnTo>
                    <a:pt x="119" y="0"/>
                  </a:lnTo>
                  <a:lnTo>
                    <a:pt x="0" y="0"/>
                  </a:lnTo>
                  <a:lnTo>
                    <a:pt x="60" y="105"/>
                  </a:lnTo>
                  <a:lnTo>
                    <a:pt x="119" y="213"/>
                  </a:lnTo>
                  <a:close/>
                </a:path>
              </a:pathLst>
            </a:custGeom>
            <a:solidFill>
              <a:srgbClr val="326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" name="Freeform 22"/>
            <p:cNvSpPr>
              <a:spLocks/>
            </p:cNvSpPr>
            <p:nvPr/>
          </p:nvSpPr>
          <p:spPr bwMode="auto">
            <a:xfrm>
              <a:off x="-354013" y="-698500"/>
              <a:ext cx="374650" cy="338137"/>
            </a:xfrm>
            <a:custGeom>
              <a:avLst/>
              <a:gdLst>
                <a:gd name="T0" fmla="*/ 118 w 236"/>
                <a:gd name="T1" fmla="*/ 213 h 213"/>
                <a:gd name="T2" fmla="*/ 177 w 236"/>
                <a:gd name="T3" fmla="*/ 105 h 213"/>
                <a:gd name="T4" fmla="*/ 236 w 236"/>
                <a:gd name="T5" fmla="*/ 0 h 213"/>
                <a:gd name="T6" fmla="*/ 118 w 236"/>
                <a:gd name="T7" fmla="*/ 0 h 213"/>
                <a:gd name="T8" fmla="*/ 0 w 236"/>
                <a:gd name="T9" fmla="*/ 0 h 213"/>
                <a:gd name="T10" fmla="*/ 59 w 236"/>
                <a:gd name="T11" fmla="*/ 105 h 213"/>
                <a:gd name="T12" fmla="*/ 118 w 236"/>
                <a:gd name="T1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" h="213">
                  <a:moveTo>
                    <a:pt x="118" y="213"/>
                  </a:moveTo>
                  <a:lnTo>
                    <a:pt x="177" y="105"/>
                  </a:lnTo>
                  <a:lnTo>
                    <a:pt x="236" y="0"/>
                  </a:lnTo>
                  <a:lnTo>
                    <a:pt x="118" y="0"/>
                  </a:lnTo>
                  <a:lnTo>
                    <a:pt x="0" y="0"/>
                  </a:lnTo>
                  <a:lnTo>
                    <a:pt x="59" y="105"/>
                  </a:lnTo>
                  <a:lnTo>
                    <a:pt x="118" y="213"/>
                  </a:lnTo>
                  <a:close/>
                </a:path>
              </a:pathLst>
            </a:custGeom>
            <a:solidFill>
              <a:srgbClr val="E839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" name="Freeform 23"/>
            <p:cNvSpPr>
              <a:spLocks/>
            </p:cNvSpPr>
            <p:nvPr/>
          </p:nvSpPr>
          <p:spPr bwMode="auto">
            <a:xfrm>
              <a:off x="-728663" y="-698500"/>
              <a:ext cx="374650" cy="338137"/>
            </a:xfrm>
            <a:custGeom>
              <a:avLst/>
              <a:gdLst>
                <a:gd name="T0" fmla="*/ 118 w 236"/>
                <a:gd name="T1" fmla="*/ 213 h 213"/>
                <a:gd name="T2" fmla="*/ 177 w 236"/>
                <a:gd name="T3" fmla="*/ 105 h 213"/>
                <a:gd name="T4" fmla="*/ 236 w 236"/>
                <a:gd name="T5" fmla="*/ 0 h 213"/>
                <a:gd name="T6" fmla="*/ 118 w 236"/>
                <a:gd name="T7" fmla="*/ 0 h 213"/>
                <a:gd name="T8" fmla="*/ 0 w 236"/>
                <a:gd name="T9" fmla="*/ 0 h 213"/>
                <a:gd name="T10" fmla="*/ 59 w 236"/>
                <a:gd name="T11" fmla="*/ 105 h 213"/>
                <a:gd name="T12" fmla="*/ 118 w 236"/>
                <a:gd name="T1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" h="213">
                  <a:moveTo>
                    <a:pt x="118" y="213"/>
                  </a:moveTo>
                  <a:lnTo>
                    <a:pt x="177" y="105"/>
                  </a:lnTo>
                  <a:lnTo>
                    <a:pt x="236" y="0"/>
                  </a:lnTo>
                  <a:lnTo>
                    <a:pt x="118" y="0"/>
                  </a:lnTo>
                  <a:lnTo>
                    <a:pt x="0" y="0"/>
                  </a:lnTo>
                  <a:lnTo>
                    <a:pt x="59" y="105"/>
                  </a:lnTo>
                  <a:lnTo>
                    <a:pt x="118" y="213"/>
                  </a:lnTo>
                  <a:close/>
                </a:path>
              </a:pathLst>
            </a:custGeom>
            <a:solidFill>
              <a:srgbClr val="FFD3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" name="Freeform 24"/>
            <p:cNvSpPr>
              <a:spLocks/>
            </p:cNvSpPr>
            <p:nvPr/>
          </p:nvSpPr>
          <p:spPr bwMode="auto">
            <a:xfrm>
              <a:off x="-849313" y="-698500"/>
              <a:ext cx="120650" cy="214312"/>
            </a:xfrm>
            <a:custGeom>
              <a:avLst/>
              <a:gdLst>
                <a:gd name="T0" fmla="*/ 76 w 76"/>
                <a:gd name="T1" fmla="*/ 0 h 135"/>
                <a:gd name="T2" fmla="*/ 0 w 76"/>
                <a:gd name="T3" fmla="*/ 0 h 135"/>
                <a:gd name="T4" fmla="*/ 0 w 76"/>
                <a:gd name="T5" fmla="*/ 135 h 135"/>
                <a:gd name="T6" fmla="*/ 17 w 76"/>
                <a:gd name="T7" fmla="*/ 105 h 135"/>
                <a:gd name="T8" fmla="*/ 76 w 76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35">
                  <a:moveTo>
                    <a:pt x="76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17" y="105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326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" name="Freeform 25"/>
            <p:cNvSpPr>
              <a:spLocks/>
            </p:cNvSpPr>
            <p:nvPr/>
          </p:nvSpPr>
          <p:spPr bwMode="auto">
            <a:xfrm>
              <a:off x="13531850" y="-698500"/>
              <a:ext cx="33338" cy="53975"/>
            </a:xfrm>
            <a:custGeom>
              <a:avLst/>
              <a:gdLst>
                <a:gd name="T0" fmla="*/ 0 w 21"/>
                <a:gd name="T1" fmla="*/ 0 h 34"/>
                <a:gd name="T2" fmla="*/ 21 w 21"/>
                <a:gd name="T3" fmla="*/ 34 h 34"/>
                <a:gd name="T4" fmla="*/ 21 w 21"/>
                <a:gd name="T5" fmla="*/ 0 h 34"/>
                <a:gd name="T6" fmla="*/ 0 w 21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34">
                  <a:moveTo>
                    <a:pt x="0" y="0"/>
                  </a:moveTo>
                  <a:lnTo>
                    <a:pt x="21" y="34"/>
                  </a:lnTo>
                  <a:lnTo>
                    <a:pt x="2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" name="Freeform 26"/>
            <p:cNvSpPr>
              <a:spLocks/>
            </p:cNvSpPr>
            <p:nvPr/>
          </p:nvSpPr>
          <p:spPr bwMode="auto">
            <a:xfrm>
              <a:off x="13157200" y="-698500"/>
              <a:ext cx="374650" cy="338137"/>
            </a:xfrm>
            <a:custGeom>
              <a:avLst/>
              <a:gdLst>
                <a:gd name="T0" fmla="*/ 118 w 236"/>
                <a:gd name="T1" fmla="*/ 213 h 213"/>
                <a:gd name="T2" fmla="*/ 177 w 236"/>
                <a:gd name="T3" fmla="*/ 105 h 213"/>
                <a:gd name="T4" fmla="*/ 236 w 236"/>
                <a:gd name="T5" fmla="*/ 0 h 213"/>
                <a:gd name="T6" fmla="*/ 118 w 236"/>
                <a:gd name="T7" fmla="*/ 0 h 213"/>
                <a:gd name="T8" fmla="*/ 0 w 236"/>
                <a:gd name="T9" fmla="*/ 0 h 213"/>
                <a:gd name="T10" fmla="*/ 59 w 236"/>
                <a:gd name="T11" fmla="*/ 105 h 213"/>
                <a:gd name="T12" fmla="*/ 118 w 236"/>
                <a:gd name="T1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" h="213">
                  <a:moveTo>
                    <a:pt x="118" y="213"/>
                  </a:moveTo>
                  <a:lnTo>
                    <a:pt x="177" y="105"/>
                  </a:lnTo>
                  <a:lnTo>
                    <a:pt x="236" y="0"/>
                  </a:lnTo>
                  <a:lnTo>
                    <a:pt x="118" y="0"/>
                  </a:lnTo>
                  <a:lnTo>
                    <a:pt x="0" y="0"/>
                  </a:lnTo>
                  <a:lnTo>
                    <a:pt x="59" y="105"/>
                  </a:lnTo>
                  <a:lnTo>
                    <a:pt x="118" y="213"/>
                  </a:lnTo>
                  <a:close/>
                </a:path>
              </a:pathLst>
            </a:custGeom>
            <a:solidFill>
              <a:srgbClr val="326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" name="Freeform 27"/>
            <p:cNvSpPr>
              <a:spLocks/>
            </p:cNvSpPr>
            <p:nvPr/>
          </p:nvSpPr>
          <p:spPr bwMode="auto">
            <a:xfrm>
              <a:off x="12780963" y="-698500"/>
              <a:ext cx="376238" cy="338137"/>
            </a:xfrm>
            <a:custGeom>
              <a:avLst/>
              <a:gdLst>
                <a:gd name="T0" fmla="*/ 119 w 237"/>
                <a:gd name="T1" fmla="*/ 213 h 213"/>
                <a:gd name="T2" fmla="*/ 178 w 237"/>
                <a:gd name="T3" fmla="*/ 105 h 213"/>
                <a:gd name="T4" fmla="*/ 237 w 237"/>
                <a:gd name="T5" fmla="*/ 0 h 213"/>
                <a:gd name="T6" fmla="*/ 119 w 237"/>
                <a:gd name="T7" fmla="*/ 0 h 213"/>
                <a:gd name="T8" fmla="*/ 0 w 237"/>
                <a:gd name="T9" fmla="*/ 0 h 213"/>
                <a:gd name="T10" fmla="*/ 59 w 237"/>
                <a:gd name="T11" fmla="*/ 105 h 213"/>
                <a:gd name="T12" fmla="*/ 119 w 237"/>
                <a:gd name="T1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7" h="213">
                  <a:moveTo>
                    <a:pt x="119" y="213"/>
                  </a:moveTo>
                  <a:lnTo>
                    <a:pt x="178" y="105"/>
                  </a:lnTo>
                  <a:lnTo>
                    <a:pt x="237" y="0"/>
                  </a:lnTo>
                  <a:lnTo>
                    <a:pt x="119" y="0"/>
                  </a:lnTo>
                  <a:lnTo>
                    <a:pt x="0" y="0"/>
                  </a:lnTo>
                  <a:lnTo>
                    <a:pt x="59" y="105"/>
                  </a:lnTo>
                  <a:lnTo>
                    <a:pt x="119" y="213"/>
                  </a:lnTo>
                  <a:close/>
                </a:path>
              </a:pathLst>
            </a:custGeom>
            <a:solidFill>
              <a:srgbClr val="E839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" name="Freeform 28"/>
            <p:cNvSpPr>
              <a:spLocks/>
            </p:cNvSpPr>
            <p:nvPr/>
          </p:nvSpPr>
          <p:spPr bwMode="auto">
            <a:xfrm>
              <a:off x="12406313" y="-698500"/>
              <a:ext cx="374650" cy="338137"/>
            </a:xfrm>
            <a:custGeom>
              <a:avLst/>
              <a:gdLst>
                <a:gd name="T0" fmla="*/ 118 w 236"/>
                <a:gd name="T1" fmla="*/ 213 h 213"/>
                <a:gd name="T2" fmla="*/ 177 w 236"/>
                <a:gd name="T3" fmla="*/ 105 h 213"/>
                <a:gd name="T4" fmla="*/ 236 w 236"/>
                <a:gd name="T5" fmla="*/ 0 h 213"/>
                <a:gd name="T6" fmla="*/ 118 w 236"/>
                <a:gd name="T7" fmla="*/ 0 h 213"/>
                <a:gd name="T8" fmla="*/ 0 w 236"/>
                <a:gd name="T9" fmla="*/ 0 h 213"/>
                <a:gd name="T10" fmla="*/ 59 w 236"/>
                <a:gd name="T11" fmla="*/ 105 h 213"/>
                <a:gd name="T12" fmla="*/ 118 w 236"/>
                <a:gd name="T1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" h="213">
                  <a:moveTo>
                    <a:pt x="118" y="213"/>
                  </a:moveTo>
                  <a:lnTo>
                    <a:pt x="177" y="105"/>
                  </a:lnTo>
                  <a:lnTo>
                    <a:pt x="236" y="0"/>
                  </a:lnTo>
                  <a:lnTo>
                    <a:pt x="118" y="0"/>
                  </a:lnTo>
                  <a:lnTo>
                    <a:pt x="0" y="0"/>
                  </a:lnTo>
                  <a:lnTo>
                    <a:pt x="59" y="105"/>
                  </a:lnTo>
                  <a:lnTo>
                    <a:pt x="118" y="213"/>
                  </a:lnTo>
                  <a:close/>
                </a:path>
              </a:pathLst>
            </a:custGeom>
            <a:solidFill>
              <a:srgbClr val="FFD3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9" name="Freeform 29"/>
            <p:cNvSpPr>
              <a:spLocks/>
            </p:cNvSpPr>
            <p:nvPr/>
          </p:nvSpPr>
          <p:spPr bwMode="auto">
            <a:xfrm>
              <a:off x="12030075" y="-698500"/>
              <a:ext cx="376238" cy="338137"/>
            </a:xfrm>
            <a:custGeom>
              <a:avLst/>
              <a:gdLst>
                <a:gd name="T0" fmla="*/ 119 w 237"/>
                <a:gd name="T1" fmla="*/ 213 h 213"/>
                <a:gd name="T2" fmla="*/ 178 w 237"/>
                <a:gd name="T3" fmla="*/ 105 h 213"/>
                <a:gd name="T4" fmla="*/ 237 w 237"/>
                <a:gd name="T5" fmla="*/ 0 h 213"/>
                <a:gd name="T6" fmla="*/ 119 w 237"/>
                <a:gd name="T7" fmla="*/ 0 h 213"/>
                <a:gd name="T8" fmla="*/ 0 w 237"/>
                <a:gd name="T9" fmla="*/ 0 h 213"/>
                <a:gd name="T10" fmla="*/ 60 w 237"/>
                <a:gd name="T11" fmla="*/ 105 h 213"/>
                <a:gd name="T12" fmla="*/ 119 w 237"/>
                <a:gd name="T1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7" h="213">
                  <a:moveTo>
                    <a:pt x="119" y="213"/>
                  </a:moveTo>
                  <a:lnTo>
                    <a:pt x="178" y="105"/>
                  </a:lnTo>
                  <a:lnTo>
                    <a:pt x="237" y="0"/>
                  </a:lnTo>
                  <a:lnTo>
                    <a:pt x="119" y="0"/>
                  </a:lnTo>
                  <a:lnTo>
                    <a:pt x="0" y="0"/>
                  </a:lnTo>
                  <a:lnTo>
                    <a:pt x="60" y="105"/>
                  </a:lnTo>
                  <a:lnTo>
                    <a:pt x="119" y="213"/>
                  </a:lnTo>
                  <a:close/>
                </a:path>
              </a:pathLst>
            </a:custGeom>
            <a:solidFill>
              <a:srgbClr val="326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0" name="Freeform 30"/>
            <p:cNvSpPr>
              <a:spLocks/>
            </p:cNvSpPr>
            <p:nvPr/>
          </p:nvSpPr>
          <p:spPr bwMode="auto">
            <a:xfrm>
              <a:off x="11655425" y="-698500"/>
              <a:ext cx="374650" cy="338137"/>
            </a:xfrm>
            <a:custGeom>
              <a:avLst/>
              <a:gdLst>
                <a:gd name="T0" fmla="*/ 118 w 236"/>
                <a:gd name="T1" fmla="*/ 213 h 213"/>
                <a:gd name="T2" fmla="*/ 177 w 236"/>
                <a:gd name="T3" fmla="*/ 105 h 213"/>
                <a:gd name="T4" fmla="*/ 236 w 236"/>
                <a:gd name="T5" fmla="*/ 0 h 213"/>
                <a:gd name="T6" fmla="*/ 118 w 236"/>
                <a:gd name="T7" fmla="*/ 0 h 213"/>
                <a:gd name="T8" fmla="*/ 0 w 236"/>
                <a:gd name="T9" fmla="*/ 0 h 213"/>
                <a:gd name="T10" fmla="*/ 59 w 236"/>
                <a:gd name="T11" fmla="*/ 105 h 213"/>
                <a:gd name="T12" fmla="*/ 118 w 236"/>
                <a:gd name="T1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" h="213">
                  <a:moveTo>
                    <a:pt x="118" y="213"/>
                  </a:moveTo>
                  <a:lnTo>
                    <a:pt x="177" y="105"/>
                  </a:lnTo>
                  <a:lnTo>
                    <a:pt x="236" y="0"/>
                  </a:lnTo>
                  <a:lnTo>
                    <a:pt x="118" y="0"/>
                  </a:lnTo>
                  <a:lnTo>
                    <a:pt x="0" y="0"/>
                  </a:lnTo>
                  <a:lnTo>
                    <a:pt x="59" y="105"/>
                  </a:lnTo>
                  <a:lnTo>
                    <a:pt x="118" y="213"/>
                  </a:lnTo>
                  <a:close/>
                </a:path>
              </a:pathLst>
            </a:custGeom>
            <a:solidFill>
              <a:srgbClr val="E839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1" name="Freeform 31"/>
            <p:cNvSpPr>
              <a:spLocks/>
            </p:cNvSpPr>
            <p:nvPr/>
          </p:nvSpPr>
          <p:spPr bwMode="auto">
            <a:xfrm>
              <a:off x="11280775" y="-698500"/>
              <a:ext cx="374650" cy="338137"/>
            </a:xfrm>
            <a:custGeom>
              <a:avLst/>
              <a:gdLst>
                <a:gd name="T0" fmla="*/ 118 w 236"/>
                <a:gd name="T1" fmla="*/ 213 h 213"/>
                <a:gd name="T2" fmla="*/ 177 w 236"/>
                <a:gd name="T3" fmla="*/ 105 h 213"/>
                <a:gd name="T4" fmla="*/ 236 w 236"/>
                <a:gd name="T5" fmla="*/ 0 h 213"/>
                <a:gd name="T6" fmla="*/ 118 w 236"/>
                <a:gd name="T7" fmla="*/ 0 h 213"/>
                <a:gd name="T8" fmla="*/ 0 w 236"/>
                <a:gd name="T9" fmla="*/ 0 h 213"/>
                <a:gd name="T10" fmla="*/ 59 w 236"/>
                <a:gd name="T11" fmla="*/ 105 h 213"/>
                <a:gd name="T12" fmla="*/ 118 w 236"/>
                <a:gd name="T1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" h="213">
                  <a:moveTo>
                    <a:pt x="118" y="213"/>
                  </a:moveTo>
                  <a:lnTo>
                    <a:pt x="177" y="105"/>
                  </a:lnTo>
                  <a:lnTo>
                    <a:pt x="236" y="0"/>
                  </a:lnTo>
                  <a:lnTo>
                    <a:pt x="118" y="0"/>
                  </a:lnTo>
                  <a:lnTo>
                    <a:pt x="0" y="0"/>
                  </a:lnTo>
                  <a:lnTo>
                    <a:pt x="59" y="105"/>
                  </a:lnTo>
                  <a:lnTo>
                    <a:pt x="118" y="213"/>
                  </a:lnTo>
                  <a:close/>
                </a:path>
              </a:pathLst>
            </a:custGeom>
            <a:solidFill>
              <a:srgbClr val="FFD3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2" name="Freeform 32"/>
            <p:cNvSpPr>
              <a:spLocks/>
            </p:cNvSpPr>
            <p:nvPr/>
          </p:nvSpPr>
          <p:spPr bwMode="auto">
            <a:xfrm>
              <a:off x="10904538" y="-698500"/>
              <a:ext cx="376238" cy="338137"/>
            </a:xfrm>
            <a:custGeom>
              <a:avLst/>
              <a:gdLst>
                <a:gd name="T0" fmla="*/ 118 w 237"/>
                <a:gd name="T1" fmla="*/ 213 h 213"/>
                <a:gd name="T2" fmla="*/ 178 w 237"/>
                <a:gd name="T3" fmla="*/ 105 h 213"/>
                <a:gd name="T4" fmla="*/ 237 w 237"/>
                <a:gd name="T5" fmla="*/ 0 h 213"/>
                <a:gd name="T6" fmla="*/ 118 w 237"/>
                <a:gd name="T7" fmla="*/ 0 h 213"/>
                <a:gd name="T8" fmla="*/ 0 w 237"/>
                <a:gd name="T9" fmla="*/ 0 h 213"/>
                <a:gd name="T10" fmla="*/ 59 w 237"/>
                <a:gd name="T11" fmla="*/ 105 h 213"/>
                <a:gd name="T12" fmla="*/ 118 w 237"/>
                <a:gd name="T1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7" h="213">
                  <a:moveTo>
                    <a:pt x="118" y="213"/>
                  </a:moveTo>
                  <a:lnTo>
                    <a:pt x="178" y="105"/>
                  </a:lnTo>
                  <a:lnTo>
                    <a:pt x="237" y="0"/>
                  </a:lnTo>
                  <a:lnTo>
                    <a:pt x="118" y="0"/>
                  </a:lnTo>
                  <a:lnTo>
                    <a:pt x="0" y="0"/>
                  </a:lnTo>
                  <a:lnTo>
                    <a:pt x="59" y="105"/>
                  </a:lnTo>
                  <a:lnTo>
                    <a:pt x="118" y="213"/>
                  </a:lnTo>
                  <a:close/>
                </a:path>
              </a:pathLst>
            </a:custGeom>
            <a:solidFill>
              <a:srgbClr val="326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3" name="Freeform 33"/>
            <p:cNvSpPr>
              <a:spLocks/>
            </p:cNvSpPr>
            <p:nvPr/>
          </p:nvSpPr>
          <p:spPr bwMode="auto">
            <a:xfrm>
              <a:off x="10529888" y="-698500"/>
              <a:ext cx="374650" cy="338137"/>
            </a:xfrm>
            <a:custGeom>
              <a:avLst/>
              <a:gdLst>
                <a:gd name="T0" fmla="*/ 118 w 236"/>
                <a:gd name="T1" fmla="*/ 213 h 213"/>
                <a:gd name="T2" fmla="*/ 177 w 236"/>
                <a:gd name="T3" fmla="*/ 105 h 213"/>
                <a:gd name="T4" fmla="*/ 236 w 236"/>
                <a:gd name="T5" fmla="*/ 0 h 213"/>
                <a:gd name="T6" fmla="*/ 118 w 236"/>
                <a:gd name="T7" fmla="*/ 0 h 213"/>
                <a:gd name="T8" fmla="*/ 0 w 236"/>
                <a:gd name="T9" fmla="*/ 0 h 213"/>
                <a:gd name="T10" fmla="*/ 59 w 236"/>
                <a:gd name="T11" fmla="*/ 105 h 213"/>
                <a:gd name="T12" fmla="*/ 118 w 236"/>
                <a:gd name="T1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" h="213">
                  <a:moveTo>
                    <a:pt x="118" y="213"/>
                  </a:moveTo>
                  <a:lnTo>
                    <a:pt x="177" y="105"/>
                  </a:lnTo>
                  <a:lnTo>
                    <a:pt x="236" y="0"/>
                  </a:lnTo>
                  <a:lnTo>
                    <a:pt x="118" y="0"/>
                  </a:lnTo>
                  <a:lnTo>
                    <a:pt x="0" y="0"/>
                  </a:lnTo>
                  <a:lnTo>
                    <a:pt x="59" y="105"/>
                  </a:lnTo>
                  <a:lnTo>
                    <a:pt x="118" y="213"/>
                  </a:lnTo>
                  <a:close/>
                </a:path>
              </a:pathLst>
            </a:custGeom>
            <a:solidFill>
              <a:srgbClr val="E839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4" name="Freeform 34"/>
            <p:cNvSpPr>
              <a:spLocks/>
            </p:cNvSpPr>
            <p:nvPr/>
          </p:nvSpPr>
          <p:spPr bwMode="auto">
            <a:xfrm>
              <a:off x="10153650" y="-698500"/>
              <a:ext cx="376238" cy="338137"/>
            </a:xfrm>
            <a:custGeom>
              <a:avLst/>
              <a:gdLst>
                <a:gd name="T0" fmla="*/ 119 w 237"/>
                <a:gd name="T1" fmla="*/ 213 h 213"/>
                <a:gd name="T2" fmla="*/ 178 w 237"/>
                <a:gd name="T3" fmla="*/ 105 h 213"/>
                <a:gd name="T4" fmla="*/ 237 w 237"/>
                <a:gd name="T5" fmla="*/ 0 h 213"/>
                <a:gd name="T6" fmla="*/ 119 w 237"/>
                <a:gd name="T7" fmla="*/ 0 h 213"/>
                <a:gd name="T8" fmla="*/ 0 w 237"/>
                <a:gd name="T9" fmla="*/ 0 h 213"/>
                <a:gd name="T10" fmla="*/ 60 w 237"/>
                <a:gd name="T11" fmla="*/ 105 h 213"/>
                <a:gd name="T12" fmla="*/ 119 w 237"/>
                <a:gd name="T1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7" h="213">
                  <a:moveTo>
                    <a:pt x="119" y="213"/>
                  </a:moveTo>
                  <a:lnTo>
                    <a:pt x="178" y="105"/>
                  </a:lnTo>
                  <a:lnTo>
                    <a:pt x="237" y="0"/>
                  </a:lnTo>
                  <a:lnTo>
                    <a:pt x="119" y="0"/>
                  </a:lnTo>
                  <a:lnTo>
                    <a:pt x="0" y="0"/>
                  </a:lnTo>
                  <a:lnTo>
                    <a:pt x="60" y="105"/>
                  </a:lnTo>
                  <a:lnTo>
                    <a:pt x="119" y="213"/>
                  </a:lnTo>
                  <a:close/>
                </a:path>
              </a:pathLst>
            </a:custGeom>
            <a:solidFill>
              <a:srgbClr val="FFD3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5" name="Freeform 35"/>
            <p:cNvSpPr>
              <a:spLocks/>
            </p:cNvSpPr>
            <p:nvPr/>
          </p:nvSpPr>
          <p:spPr bwMode="auto">
            <a:xfrm>
              <a:off x="9779000" y="-698500"/>
              <a:ext cx="374650" cy="338137"/>
            </a:xfrm>
            <a:custGeom>
              <a:avLst/>
              <a:gdLst>
                <a:gd name="T0" fmla="*/ 118 w 236"/>
                <a:gd name="T1" fmla="*/ 213 h 213"/>
                <a:gd name="T2" fmla="*/ 177 w 236"/>
                <a:gd name="T3" fmla="*/ 105 h 213"/>
                <a:gd name="T4" fmla="*/ 236 w 236"/>
                <a:gd name="T5" fmla="*/ 0 h 213"/>
                <a:gd name="T6" fmla="*/ 118 w 236"/>
                <a:gd name="T7" fmla="*/ 0 h 213"/>
                <a:gd name="T8" fmla="*/ 0 w 236"/>
                <a:gd name="T9" fmla="*/ 0 h 213"/>
                <a:gd name="T10" fmla="*/ 59 w 236"/>
                <a:gd name="T11" fmla="*/ 105 h 213"/>
                <a:gd name="T12" fmla="*/ 118 w 236"/>
                <a:gd name="T1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" h="213">
                  <a:moveTo>
                    <a:pt x="118" y="213"/>
                  </a:moveTo>
                  <a:lnTo>
                    <a:pt x="177" y="105"/>
                  </a:lnTo>
                  <a:lnTo>
                    <a:pt x="236" y="0"/>
                  </a:lnTo>
                  <a:lnTo>
                    <a:pt x="118" y="0"/>
                  </a:lnTo>
                  <a:lnTo>
                    <a:pt x="0" y="0"/>
                  </a:lnTo>
                  <a:lnTo>
                    <a:pt x="59" y="105"/>
                  </a:lnTo>
                  <a:lnTo>
                    <a:pt x="118" y="213"/>
                  </a:lnTo>
                  <a:close/>
                </a:path>
              </a:pathLst>
            </a:custGeom>
            <a:solidFill>
              <a:srgbClr val="326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6" name="Freeform 36"/>
            <p:cNvSpPr>
              <a:spLocks/>
            </p:cNvSpPr>
            <p:nvPr/>
          </p:nvSpPr>
          <p:spPr bwMode="auto">
            <a:xfrm>
              <a:off x="9404350" y="-698500"/>
              <a:ext cx="374650" cy="338137"/>
            </a:xfrm>
            <a:custGeom>
              <a:avLst/>
              <a:gdLst>
                <a:gd name="T0" fmla="*/ 118 w 236"/>
                <a:gd name="T1" fmla="*/ 213 h 213"/>
                <a:gd name="T2" fmla="*/ 177 w 236"/>
                <a:gd name="T3" fmla="*/ 105 h 213"/>
                <a:gd name="T4" fmla="*/ 236 w 236"/>
                <a:gd name="T5" fmla="*/ 0 h 213"/>
                <a:gd name="T6" fmla="*/ 118 w 236"/>
                <a:gd name="T7" fmla="*/ 0 h 213"/>
                <a:gd name="T8" fmla="*/ 0 w 236"/>
                <a:gd name="T9" fmla="*/ 0 h 213"/>
                <a:gd name="T10" fmla="*/ 59 w 236"/>
                <a:gd name="T11" fmla="*/ 105 h 213"/>
                <a:gd name="T12" fmla="*/ 118 w 236"/>
                <a:gd name="T1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" h="213">
                  <a:moveTo>
                    <a:pt x="118" y="213"/>
                  </a:moveTo>
                  <a:lnTo>
                    <a:pt x="177" y="105"/>
                  </a:lnTo>
                  <a:lnTo>
                    <a:pt x="236" y="0"/>
                  </a:lnTo>
                  <a:lnTo>
                    <a:pt x="118" y="0"/>
                  </a:lnTo>
                  <a:lnTo>
                    <a:pt x="0" y="0"/>
                  </a:lnTo>
                  <a:lnTo>
                    <a:pt x="59" y="105"/>
                  </a:lnTo>
                  <a:lnTo>
                    <a:pt x="118" y="213"/>
                  </a:lnTo>
                  <a:close/>
                </a:path>
              </a:pathLst>
            </a:custGeom>
            <a:solidFill>
              <a:srgbClr val="E839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7" name="Freeform 37"/>
            <p:cNvSpPr>
              <a:spLocks/>
            </p:cNvSpPr>
            <p:nvPr/>
          </p:nvSpPr>
          <p:spPr bwMode="auto">
            <a:xfrm>
              <a:off x="9028113" y="-698500"/>
              <a:ext cx="376238" cy="338137"/>
            </a:xfrm>
            <a:custGeom>
              <a:avLst/>
              <a:gdLst>
                <a:gd name="T0" fmla="*/ 118 w 237"/>
                <a:gd name="T1" fmla="*/ 213 h 213"/>
                <a:gd name="T2" fmla="*/ 178 w 237"/>
                <a:gd name="T3" fmla="*/ 105 h 213"/>
                <a:gd name="T4" fmla="*/ 237 w 237"/>
                <a:gd name="T5" fmla="*/ 0 h 213"/>
                <a:gd name="T6" fmla="*/ 118 w 237"/>
                <a:gd name="T7" fmla="*/ 0 h 213"/>
                <a:gd name="T8" fmla="*/ 0 w 237"/>
                <a:gd name="T9" fmla="*/ 0 h 213"/>
                <a:gd name="T10" fmla="*/ 59 w 237"/>
                <a:gd name="T11" fmla="*/ 105 h 213"/>
                <a:gd name="T12" fmla="*/ 118 w 237"/>
                <a:gd name="T1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7" h="213">
                  <a:moveTo>
                    <a:pt x="118" y="213"/>
                  </a:moveTo>
                  <a:lnTo>
                    <a:pt x="178" y="105"/>
                  </a:lnTo>
                  <a:lnTo>
                    <a:pt x="237" y="0"/>
                  </a:lnTo>
                  <a:lnTo>
                    <a:pt x="118" y="0"/>
                  </a:lnTo>
                  <a:lnTo>
                    <a:pt x="0" y="0"/>
                  </a:lnTo>
                  <a:lnTo>
                    <a:pt x="59" y="105"/>
                  </a:lnTo>
                  <a:lnTo>
                    <a:pt x="118" y="213"/>
                  </a:lnTo>
                  <a:close/>
                </a:path>
              </a:pathLst>
            </a:custGeom>
            <a:solidFill>
              <a:srgbClr val="FFD3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8" name="Freeform 38"/>
            <p:cNvSpPr>
              <a:spLocks/>
            </p:cNvSpPr>
            <p:nvPr/>
          </p:nvSpPr>
          <p:spPr bwMode="auto">
            <a:xfrm>
              <a:off x="8653463" y="-698500"/>
              <a:ext cx="374650" cy="338137"/>
            </a:xfrm>
            <a:custGeom>
              <a:avLst/>
              <a:gdLst>
                <a:gd name="T0" fmla="*/ 118 w 236"/>
                <a:gd name="T1" fmla="*/ 213 h 213"/>
                <a:gd name="T2" fmla="*/ 177 w 236"/>
                <a:gd name="T3" fmla="*/ 105 h 213"/>
                <a:gd name="T4" fmla="*/ 236 w 236"/>
                <a:gd name="T5" fmla="*/ 0 h 213"/>
                <a:gd name="T6" fmla="*/ 118 w 236"/>
                <a:gd name="T7" fmla="*/ 0 h 213"/>
                <a:gd name="T8" fmla="*/ 0 w 236"/>
                <a:gd name="T9" fmla="*/ 0 h 213"/>
                <a:gd name="T10" fmla="*/ 59 w 236"/>
                <a:gd name="T11" fmla="*/ 105 h 213"/>
                <a:gd name="T12" fmla="*/ 118 w 236"/>
                <a:gd name="T1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" h="213">
                  <a:moveTo>
                    <a:pt x="118" y="213"/>
                  </a:moveTo>
                  <a:lnTo>
                    <a:pt x="177" y="105"/>
                  </a:lnTo>
                  <a:lnTo>
                    <a:pt x="236" y="0"/>
                  </a:lnTo>
                  <a:lnTo>
                    <a:pt x="118" y="0"/>
                  </a:lnTo>
                  <a:lnTo>
                    <a:pt x="0" y="0"/>
                  </a:lnTo>
                  <a:lnTo>
                    <a:pt x="59" y="105"/>
                  </a:lnTo>
                  <a:lnTo>
                    <a:pt x="118" y="213"/>
                  </a:lnTo>
                  <a:close/>
                </a:path>
              </a:pathLst>
            </a:custGeom>
            <a:solidFill>
              <a:srgbClr val="326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9" name="Freeform 39"/>
            <p:cNvSpPr>
              <a:spLocks/>
            </p:cNvSpPr>
            <p:nvPr/>
          </p:nvSpPr>
          <p:spPr bwMode="auto">
            <a:xfrm>
              <a:off x="8277225" y="-698500"/>
              <a:ext cx="376238" cy="338137"/>
            </a:xfrm>
            <a:custGeom>
              <a:avLst/>
              <a:gdLst>
                <a:gd name="T0" fmla="*/ 119 w 237"/>
                <a:gd name="T1" fmla="*/ 213 h 213"/>
                <a:gd name="T2" fmla="*/ 178 w 237"/>
                <a:gd name="T3" fmla="*/ 105 h 213"/>
                <a:gd name="T4" fmla="*/ 237 w 237"/>
                <a:gd name="T5" fmla="*/ 0 h 213"/>
                <a:gd name="T6" fmla="*/ 119 w 237"/>
                <a:gd name="T7" fmla="*/ 0 h 213"/>
                <a:gd name="T8" fmla="*/ 0 w 237"/>
                <a:gd name="T9" fmla="*/ 0 h 213"/>
                <a:gd name="T10" fmla="*/ 60 w 237"/>
                <a:gd name="T11" fmla="*/ 105 h 213"/>
                <a:gd name="T12" fmla="*/ 119 w 237"/>
                <a:gd name="T1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7" h="213">
                  <a:moveTo>
                    <a:pt x="119" y="213"/>
                  </a:moveTo>
                  <a:lnTo>
                    <a:pt x="178" y="105"/>
                  </a:lnTo>
                  <a:lnTo>
                    <a:pt x="237" y="0"/>
                  </a:lnTo>
                  <a:lnTo>
                    <a:pt x="119" y="0"/>
                  </a:lnTo>
                  <a:lnTo>
                    <a:pt x="0" y="0"/>
                  </a:lnTo>
                  <a:lnTo>
                    <a:pt x="60" y="105"/>
                  </a:lnTo>
                  <a:lnTo>
                    <a:pt x="119" y="213"/>
                  </a:lnTo>
                  <a:close/>
                </a:path>
              </a:pathLst>
            </a:custGeom>
            <a:solidFill>
              <a:srgbClr val="E839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0" name="Freeform 40"/>
            <p:cNvSpPr>
              <a:spLocks/>
            </p:cNvSpPr>
            <p:nvPr/>
          </p:nvSpPr>
          <p:spPr bwMode="auto">
            <a:xfrm>
              <a:off x="7902575" y="-698500"/>
              <a:ext cx="374650" cy="338137"/>
            </a:xfrm>
            <a:custGeom>
              <a:avLst/>
              <a:gdLst>
                <a:gd name="T0" fmla="*/ 118 w 236"/>
                <a:gd name="T1" fmla="*/ 213 h 213"/>
                <a:gd name="T2" fmla="*/ 177 w 236"/>
                <a:gd name="T3" fmla="*/ 105 h 213"/>
                <a:gd name="T4" fmla="*/ 236 w 236"/>
                <a:gd name="T5" fmla="*/ 0 h 213"/>
                <a:gd name="T6" fmla="*/ 118 w 236"/>
                <a:gd name="T7" fmla="*/ 0 h 213"/>
                <a:gd name="T8" fmla="*/ 0 w 236"/>
                <a:gd name="T9" fmla="*/ 0 h 213"/>
                <a:gd name="T10" fmla="*/ 59 w 236"/>
                <a:gd name="T11" fmla="*/ 105 h 213"/>
                <a:gd name="T12" fmla="*/ 118 w 236"/>
                <a:gd name="T1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" h="213">
                  <a:moveTo>
                    <a:pt x="118" y="213"/>
                  </a:moveTo>
                  <a:lnTo>
                    <a:pt x="177" y="105"/>
                  </a:lnTo>
                  <a:lnTo>
                    <a:pt x="236" y="0"/>
                  </a:lnTo>
                  <a:lnTo>
                    <a:pt x="118" y="0"/>
                  </a:lnTo>
                  <a:lnTo>
                    <a:pt x="0" y="0"/>
                  </a:lnTo>
                  <a:lnTo>
                    <a:pt x="59" y="105"/>
                  </a:lnTo>
                  <a:lnTo>
                    <a:pt x="118" y="213"/>
                  </a:lnTo>
                  <a:close/>
                </a:path>
              </a:pathLst>
            </a:custGeom>
            <a:solidFill>
              <a:srgbClr val="FFD3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1" name="Freeform 41"/>
            <p:cNvSpPr>
              <a:spLocks/>
            </p:cNvSpPr>
            <p:nvPr/>
          </p:nvSpPr>
          <p:spPr bwMode="auto">
            <a:xfrm>
              <a:off x="7527925" y="-698500"/>
              <a:ext cx="374650" cy="338137"/>
            </a:xfrm>
            <a:custGeom>
              <a:avLst/>
              <a:gdLst>
                <a:gd name="T0" fmla="*/ 118 w 236"/>
                <a:gd name="T1" fmla="*/ 213 h 213"/>
                <a:gd name="T2" fmla="*/ 177 w 236"/>
                <a:gd name="T3" fmla="*/ 105 h 213"/>
                <a:gd name="T4" fmla="*/ 236 w 236"/>
                <a:gd name="T5" fmla="*/ 0 h 213"/>
                <a:gd name="T6" fmla="*/ 118 w 236"/>
                <a:gd name="T7" fmla="*/ 0 h 213"/>
                <a:gd name="T8" fmla="*/ 0 w 236"/>
                <a:gd name="T9" fmla="*/ 0 h 213"/>
                <a:gd name="T10" fmla="*/ 59 w 236"/>
                <a:gd name="T11" fmla="*/ 105 h 213"/>
                <a:gd name="T12" fmla="*/ 118 w 236"/>
                <a:gd name="T1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" h="213">
                  <a:moveTo>
                    <a:pt x="118" y="213"/>
                  </a:moveTo>
                  <a:lnTo>
                    <a:pt x="177" y="105"/>
                  </a:lnTo>
                  <a:lnTo>
                    <a:pt x="236" y="0"/>
                  </a:lnTo>
                  <a:lnTo>
                    <a:pt x="118" y="0"/>
                  </a:lnTo>
                  <a:lnTo>
                    <a:pt x="0" y="0"/>
                  </a:lnTo>
                  <a:lnTo>
                    <a:pt x="59" y="105"/>
                  </a:lnTo>
                  <a:lnTo>
                    <a:pt x="118" y="213"/>
                  </a:lnTo>
                  <a:close/>
                </a:path>
              </a:pathLst>
            </a:custGeom>
            <a:solidFill>
              <a:srgbClr val="326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2" name="Freeform 42"/>
            <p:cNvSpPr>
              <a:spLocks/>
            </p:cNvSpPr>
            <p:nvPr/>
          </p:nvSpPr>
          <p:spPr bwMode="auto">
            <a:xfrm>
              <a:off x="7151688" y="-698500"/>
              <a:ext cx="376238" cy="338137"/>
            </a:xfrm>
            <a:custGeom>
              <a:avLst/>
              <a:gdLst>
                <a:gd name="T0" fmla="*/ 118 w 237"/>
                <a:gd name="T1" fmla="*/ 213 h 213"/>
                <a:gd name="T2" fmla="*/ 178 w 237"/>
                <a:gd name="T3" fmla="*/ 105 h 213"/>
                <a:gd name="T4" fmla="*/ 237 w 237"/>
                <a:gd name="T5" fmla="*/ 0 h 213"/>
                <a:gd name="T6" fmla="*/ 118 w 237"/>
                <a:gd name="T7" fmla="*/ 0 h 213"/>
                <a:gd name="T8" fmla="*/ 0 w 237"/>
                <a:gd name="T9" fmla="*/ 0 h 213"/>
                <a:gd name="T10" fmla="*/ 59 w 237"/>
                <a:gd name="T11" fmla="*/ 105 h 213"/>
                <a:gd name="T12" fmla="*/ 118 w 237"/>
                <a:gd name="T1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7" h="213">
                  <a:moveTo>
                    <a:pt x="118" y="213"/>
                  </a:moveTo>
                  <a:lnTo>
                    <a:pt x="178" y="105"/>
                  </a:lnTo>
                  <a:lnTo>
                    <a:pt x="237" y="0"/>
                  </a:lnTo>
                  <a:lnTo>
                    <a:pt x="118" y="0"/>
                  </a:lnTo>
                  <a:lnTo>
                    <a:pt x="0" y="0"/>
                  </a:lnTo>
                  <a:lnTo>
                    <a:pt x="59" y="105"/>
                  </a:lnTo>
                  <a:lnTo>
                    <a:pt x="118" y="213"/>
                  </a:lnTo>
                  <a:close/>
                </a:path>
              </a:pathLst>
            </a:custGeom>
            <a:solidFill>
              <a:srgbClr val="E839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3" name="Freeform 43"/>
            <p:cNvSpPr>
              <a:spLocks/>
            </p:cNvSpPr>
            <p:nvPr/>
          </p:nvSpPr>
          <p:spPr bwMode="auto">
            <a:xfrm>
              <a:off x="6777038" y="-698500"/>
              <a:ext cx="374650" cy="338137"/>
            </a:xfrm>
            <a:custGeom>
              <a:avLst/>
              <a:gdLst>
                <a:gd name="T0" fmla="*/ 118 w 236"/>
                <a:gd name="T1" fmla="*/ 213 h 213"/>
                <a:gd name="T2" fmla="*/ 177 w 236"/>
                <a:gd name="T3" fmla="*/ 105 h 213"/>
                <a:gd name="T4" fmla="*/ 236 w 236"/>
                <a:gd name="T5" fmla="*/ 0 h 213"/>
                <a:gd name="T6" fmla="*/ 118 w 236"/>
                <a:gd name="T7" fmla="*/ 0 h 213"/>
                <a:gd name="T8" fmla="*/ 0 w 236"/>
                <a:gd name="T9" fmla="*/ 0 h 213"/>
                <a:gd name="T10" fmla="*/ 59 w 236"/>
                <a:gd name="T11" fmla="*/ 105 h 213"/>
                <a:gd name="T12" fmla="*/ 118 w 236"/>
                <a:gd name="T1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" h="213">
                  <a:moveTo>
                    <a:pt x="118" y="213"/>
                  </a:moveTo>
                  <a:lnTo>
                    <a:pt x="177" y="105"/>
                  </a:lnTo>
                  <a:lnTo>
                    <a:pt x="236" y="0"/>
                  </a:lnTo>
                  <a:lnTo>
                    <a:pt x="118" y="0"/>
                  </a:lnTo>
                  <a:lnTo>
                    <a:pt x="0" y="0"/>
                  </a:lnTo>
                  <a:lnTo>
                    <a:pt x="59" y="105"/>
                  </a:lnTo>
                  <a:lnTo>
                    <a:pt x="118" y="213"/>
                  </a:lnTo>
                  <a:close/>
                </a:path>
              </a:pathLst>
            </a:custGeom>
            <a:solidFill>
              <a:srgbClr val="FFD3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4" name="Freeform 44"/>
            <p:cNvSpPr>
              <a:spLocks/>
            </p:cNvSpPr>
            <p:nvPr/>
          </p:nvSpPr>
          <p:spPr bwMode="auto">
            <a:xfrm>
              <a:off x="6400800" y="-698500"/>
              <a:ext cx="376238" cy="338137"/>
            </a:xfrm>
            <a:custGeom>
              <a:avLst/>
              <a:gdLst>
                <a:gd name="T0" fmla="*/ 119 w 237"/>
                <a:gd name="T1" fmla="*/ 213 h 213"/>
                <a:gd name="T2" fmla="*/ 178 w 237"/>
                <a:gd name="T3" fmla="*/ 105 h 213"/>
                <a:gd name="T4" fmla="*/ 237 w 237"/>
                <a:gd name="T5" fmla="*/ 0 h 213"/>
                <a:gd name="T6" fmla="*/ 119 w 237"/>
                <a:gd name="T7" fmla="*/ 0 h 213"/>
                <a:gd name="T8" fmla="*/ 0 w 237"/>
                <a:gd name="T9" fmla="*/ 0 h 213"/>
                <a:gd name="T10" fmla="*/ 60 w 237"/>
                <a:gd name="T11" fmla="*/ 105 h 213"/>
                <a:gd name="T12" fmla="*/ 119 w 237"/>
                <a:gd name="T1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7" h="213">
                  <a:moveTo>
                    <a:pt x="119" y="213"/>
                  </a:moveTo>
                  <a:lnTo>
                    <a:pt x="178" y="105"/>
                  </a:lnTo>
                  <a:lnTo>
                    <a:pt x="237" y="0"/>
                  </a:lnTo>
                  <a:lnTo>
                    <a:pt x="119" y="0"/>
                  </a:lnTo>
                  <a:lnTo>
                    <a:pt x="0" y="0"/>
                  </a:lnTo>
                  <a:lnTo>
                    <a:pt x="60" y="105"/>
                  </a:lnTo>
                  <a:lnTo>
                    <a:pt x="119" y="213"/>
                  </a:lnTo>
                  <a:close/>
                </a:path>
              </a:pathLst>
            </a:custGeom>
            <a:solidFill>
              <a:srgbClr val="326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DE03E87-8ED6-49DE-807F-88BB35CDC7EE}"/>
              </a:ext>
            </a:extLst>
          </p:cNvPr>
          <p:cNvSpPr/>
          <p:nvPr userDrawn="1"/>
        </p:nvSpPr>
        <p:spPr>
          <a:xfrm>
            <a:off x="1085065" y="1621765"/>
            <a:ext cx="2045865" cy="4641011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D79ED9C-AB25-4609-AB99-B83BD4048878}"/>
              </a:ext>
            </a:extLst>
          </p:cNvPr>
          <p:cNvSpPr/>
          <p:nvPr userDrawn="1"/>
        </p:nvSpPr>
        <p:spPr>
          <a:xfrm>
            <a:off x="3743733" y="1621765"/>
            <a:ext cx="2045865" cy="464101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BCECE6B-218F-4697-9A8C-6317DB8F0795}"/>
              </a:ext>
            </a:extLst>
          </p:cNvPr>
          <p:cNvSpPr/>
          <p:nvPr userDrawn="1"/>
        </p:nvSpPr>
        <p:spPr>
          <a:xfrm>
            <a:off x="6402401" y="1621765"/>
            <a:ext cx="2045865" cy="464101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EC3E39C-1917-497D-9FA2-280086D87492}"/>
              </a:ext>
            </a:extLst>
          </p:cNvPr>
          <p:cNvSpPr/>
          <p:nvPr userDrawn="1"/>
        </p:nvSpPr>
        <p:spPr>
          <a:xfrm>
            <a:off x="9061069" y="1621765"/>
            <a:ext cx="2045865" cy="464101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3AB435FD-EFCF-4DA5-8AC8-A34BF478B869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1137445" y="1690611"/>
            <a:ext cx="1941107" cy="194110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5B6F0778-36CE-40A0-8A98-DC19167BAE7E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3796113" y="4269899"/>
            <a:ext cx="1941107" cy="194110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EFCBE045-9FD4-4549-9344-9AAF948AC241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6454781" y="1690611"/>
            <a:ext cx="1941107" cy="194110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DFD4847C-81AD-4D76-91C3-2C9B5B791C25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9113448" y="4269899"/>
            <a:ext cx="1941107" cy="194110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92000" y="0"/>
            <a:ext cx="8100000" cy="39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3960000"/>
            <a:ext cx="4092000" cy="289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200000" y="4050000"/>
            <a:ext cx="7992000" cy="2808000"/>
          </a:xfrm>
          <a:prstGeom prst="rect">
            <a:avLst/>
          </a:prstGeom>
          <a:solidFill>
            <a:srgbClr val="1D3E8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46265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0"/>
            <a:ext cx="403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8160000" y="0"/>
            <a:ext cx="403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776259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5531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upo 35">
            <a:extLst>
              <a:ext uri="{FF2B5EF4-FFF2-40B4-BE49-F238E27FC236}">
                <a16:creationId xmlns:a16="http://schemas.microsoft.com/office/drawing/2014/main" id="{95FB5281-9374-456C-A4F8-C41F1F2956E3}"/>
              </a:ext>
            </a:extLst>
          </p:cNvPr>
          <p:cNvGrpSpPr/>
          <p:nvPr userDrawn="1"/>
        </p:nvGrpSpPr>
        <p:grpSpPr>
          <a:xfrm>
            <a:off x="23268" y="663197"/>
            <a:ext cx="740861" cy="598343"/>
            <a:chOff x="792203" y="4129595"/>
            <a:chExt cx="12194632" cy="457201"/>
          </a:xfrm>
        </p:grpSpPr>
        <p:sp>
          <p:nvSpPr>
            <p:cNvPr id="37" name="Rectángulo 36">
              <a:extLst>
                <a:ext uri="{FF2B5EF4-FFF2-40B4-BE49-F238E27FC236}">
                  <a16:creationId xmlns:a16="http://schemas.microsoft.com/office/drawing/2014/main" id="{38F7DEFE-058D-48DF-9451-FC136D4175EF}"/>
                </a:ext>
              </a:extLst>
            </p:cNvPr>
            <p:cNvSpPr/>
            <p:nvPr/>
          </p:nvSpPr>
          <p:spPr>
            <a:xfrm>
              <a:off x="792203" y="4281995"/>
              <a:ext cx="12194632" cy="1524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673AD613-1D8C-441E-AB93-0683C22F5D97}"/>
                </a:ext>
              </a:extLst>
            </p:cNvPr>
            <p:cNvSpPr/>
            <p:nvPr userDrawn="1"/>
          </p:nvSpPr>
          <p:spPr>
            <a:xfrm>
              <a:off x="792203" y="4129595"/>
              <a:ext cx="12194632" cy="152400"/>
            </a:xfrm>
            <a:prstGeom prst="rect">
              <a:avLst/>
            </a:prstGeom>
            <a:solidFill>
              <a:srgbClr val="C60B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9" name="Rectángulo 38">
              <a:extLst>
                <a:ext uri="{FF2B5EF4-FFF2-40B4-BE49-F238E27FC236}">
                  <a16:creationId xmlns:a16="http://schemas.microsoft.com/office/drawing/2014/main" id="{A5EAECD8-B82A-46FC-9843-23FF504DC618}"/>
                </a:ext>
              </a:extLst>
            </p:cNvPr>
            <p:cNvSpPr/>
            <p:nvPr userDrawn="1"/>
          </p:nvSpPr>
          <p:spPr>
            <a:xfrm>
              <a:off x="792203" y="4434396"/>
              <a:ext cx="12194632" cy="152400"/>
            </a:xfrm>
            <a:prstGeom prst="rect">
              <a:avLst/>
            </a:prstGeom>
            <a:solidFill>
              <a:srgbClr val="C60B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05D44A17-6F48-4276-AD53-B8168BC328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203" y="600247"/>
            <a:ext cx="10544391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00" b="0" baseline="0">
                <a:solidFill>
                  <a:srgbClr val="C60B1E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2ED747A4-F47C-4841-8D72-97670AA091D0}"/>
              </a:ext>
            </a:extLst>
          </p:cNvPr>
          <p:cNvGrpSpPr/>
          <p:nvPr userDrawn="1"/>
        </p:nvGrpSpPr>
        <p:grpSpPr>
          <a:xfrm>
            <a:off x="-2632" y="6400799"/>
            <a:ext cx="12194632" cy="457201"/>
            <a:chOff x="792203" y="4129595"/>
            <a:chExt cx="12194632" cy="457201"/>
          </a:xfrm>
        </p:grpSpPr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7588EB0C-3C22-4AF5-811E-369575559890}"/>
                </a:ext>
              </a:extLst>
            </p:cNvPr>
            <p:cNvSpPr/>
            <p:nvPr/>
          </p:nvSpPr>
          <p:spPr>
            <a:xfrm>
              <a:off x="792203" y="4281995"/>
              <a:ext cx="12194632" cy="1524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892C0F42-C50B-4706-BDB2-4DAB19CC0F87}"/>
                </a:ext>
              </a:extLst>
            </p:cNvPr>
            <p:cNvSpPr/>
            <p:nvPr userDrawn="1"/>
          </p:nvSpPr>
          <p:spPr>
            <a:xfrm>
              <a:off x="792203" y="4129595"/>
              <a:ext cx="12194632" cy="152400"/>
            </a:xfrm>
            <a:prstGeom prst="rect">
              <a:avLst/>
            </a:prstGeom>
            <a:solidFill>
              <a:srgbClr val="C60B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4" name="Rectángulo 33">
              <a:extLst>
                <a:ext uri="{FF2B5EF4-FFF2-40B4-BE49-F238E27FC236}">
                  <a16:creationId xmlns:a16="http://schemas.microsoft.com/office/drawing/2014/main" id="{3FA4797D-CD69-4ADD-91BC-37801D884D2A}"/>
                </a:ext>
              </a:extLst>
            </p:cNvPr>
            <p:cNvSpPr/>
            <p:nvPr userDrawn="1"/>
          </p:nvSpPr>
          <p:spPr>
            <a:xfrm>
              <a:off x="792203" y="4434396"/>
              <a:ext cx="12194632" cy="152400"/>
            </a:xfrm>
            <a:prstGeom prst="rect">
              <a:avLst/>
            </a:prstGeom>
            <a:solidFill>
              <a:srgbClr val="C60B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0995195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>
            <a:extLst>
              <a:ext uri="{FF2B5EF4-FFF2-40B4-BE49-F238E27FC236}">
                <a16:creationId xmlns:a16="http://schemas.microsoft.com/office/drawing/2014/main" id="{189C4A6E-7453-43BD-AE04-56008229C81A}"/>
              </a:ext>
            </a:extLst>
          </p:cNvPr>
          <p:cNvGrpSpPr/>
          <p:nvPr userDrawn="1"/>
        </p:nvGrpSpPr>
        <p:grpSpPr>
          <a:xfrm>
            <a:off x="850796" y="2029744"/>
            <a:ext cx="2126862" cy="3673670"/>
            <a:chOff x="1438761" y="2033015"/>
            <a:chExt cx="1980000" cy="3420000"/>
          </a:xfrm>
        </p:grpSpPr>
        <p:sp>
          <p:nvSpPr>
            <p:cNvPr id="3" name="Rounded Rectangle 58">
              <a:extLst>
                <a:ext uri="{FF2B5EF4-FFF2-40B4-BE49-F238E27FC236}">
                  <a16:creationId xmlns:a16="http://schemas.microsoft.com/office/drawing/2014/main" id="{F62A8943-DBAC-4863-816D-3C4AB9630641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" name="Rectangle 59">
              <a:extLst>
                <a:ext uri="{FF2B5EF4-FFF2-40B4-BE49-F238E27FC236}">
                  <a16:creationId xmlns:a16="http://schemas.microsoft.com/office/drawing/2014/main" id="{2A0A2EE1-221A-4028-8DB2-BD8C495E1203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5" name="Group 60">
              <a:extLst>
                <a:ext uri="{FF2B5EF4-FFF2-40B4-BE49-F238E27FC236}">
                  <a16:creationId xmlns:a16="http://schemas.microsoft.com/office/drawing/2014/main" id="{BE51866B-1440-45F1-A4DE-183557B38AA5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6" name="Oval 61">
                <a:extLst>
                  <a:ext uri="{FF2B5EF4-FFF2-40B4-BE49-F238E27FC236}">
                    <a16:creationId xmlns:a16="http://schemas.microsoft.com/office/drawing/2014/main" id="{8975740B-F53B-423A-85A7-05441B5A85A5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" name="Rounded Rectangle 62">
                <a:extLst>
                  <a:ext uri="{FF2B5EF4-FFF2-40B4-BE49-F238E27FC236}">
                    <a16:creationId xmlns:a16="http://schemas.microsoft.com/office/drawing/2014/main" id="{FC39DD53-8C1B-418B-9D4B-DEDDDFD49515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8" name="Group 51">
            <a:extLst>
              <a:ext uri="{FF2B5EF4-FFF2-40B4-BE49-F238E27FC236}">
                <a16:creationId xmlns:a16="http://schemas.microsoft.com/office/drawing/2014/main" id="{6550D580-9413-499C-A2F6-4FAF820E3DCD}"/>
              </a:ext>
            </a:extLst>
          </p:cNvPr>
          <p:cNvGrpSpPr/>
          <p:nvPr userDrawn="1"/>
        </p:nvGrpSpPr>
        <p:grpSpPr>
          <a:xfrm>
            <a:off x="3428276" y="1995876"/>
            <a:ext cx="2126862" cy="3673670"/>
            <a:chOff x="1438761" y="2033015"/>
            <a:chExt cx="1980000" cy="3420000"/>
          </a:xfrm>
        </p:grpSpPr>
        <p:sp>
          <p:nvSpPr>
            <p:cNvPr id="9" name="Rounded Rectangle 52">
              <a:extLst>
                <a:ext uri="{FF2B5EF4-FFF2-40B4-BE49-F238E27FC236}">
                  <a16:creationId xmlns:a16="http://schemas.microsoft.com/office/drawing/2014/main" id="{A0D25C72-26DC-4970-BB57-CC85C7184E09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53">
              <a:extLst>
                <a:ext uri="{FF2B5EF4-FFF2-40B4-BE49-F238E27FC236}">
                  <a16:creationId xmlns:a16="http://schemas.microsoft.com/office/drawing/2014/main" id="{464D1CD6-F085-42B8-A945-E67960BA8456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1" name="Group 54">
              <a:extLst>
                <a:ext uri="{FF2B5EF4-FFF2-40B4-BE49-F238E27FC236}">
                  <a16:creationId xmlns:a16="http://schemas.microsoft.com/office/drawing/2014/main" id="{1F01F4DA-726E-4F78-9FFF-59B4301DB4DE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12" name="Oval 55">
                <a:extLst>
                  <a:ext uri="{FF2B5EF4-FFF2-40B4-BE49-F238E27FC236}">
                    <a16:creationId xmlns:a16="http://schemas.microsoft.com/office/drawing/2014/main" id="{882EE2D3-039E-4735-A899-B8E1CEEF04B0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Rounded Rectangle 56">
                <a:extLst>
                  <a:ext uri="{FF2B5EF4-FFF2-40B4-BE49-F238E27FC236}">
                    <a16:creationId xmlns:a16="http://schemas.microsoft.com/office/drawing/2014/main" id="{805E3D63-60CC-4F19-A2A6-222F85BEDB9C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3C3ED90E-FEB0-4821-8390-7580442214C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56027" y="2279236"/>
            <a:ext cx="1060913" cy="29055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2E4A4063-3947-448A-A554-C5345B81898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02845" y="2328133"/>
            <a:ext cx="1087042" cy="29055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16" name="Group 5">
            <a:extLst>
              <a:ext uri="{FF2B5EF4-FFF2-40B4-BE49-F238E27FC236}">
                <a16:creationId xmlns:a16="http://schemas.microsoft.com/office/drawing/2014/main" id="{DE836E1E-1E8B-4DD8-A31C-BCA717BFC242}"/>
              </a:ext>
            </a:extLst>
          </p:cNvPr>
          <p:cNvGrpSpPr/>
          <p:nvPr userDrawn="1"/>
        </p:nvGrpSpPr>
        <p:grpSpPr>
          <a:xfrm>
            <a:off x="2077784" y="1858049"/>
            <a:ext cx="2304289" cy="3980137"/>
            <a:chOff x="1438761" y="2033015"/>
            <a:chExt cx="1980000" cy="3420000"/>
          </a:xfrm>
        </p:grpSpPr>
        <p:sp>
          <p:nvSpPr>
            <p:cNvPr id="17" name="Rounded Rectangle 41">
              <a:extLst>
                <a:ext uri="{FF2B5EF4-FFF2-40B4-BE49-F238E27FC236}">
                  <a16:creationId xmlns:a16="http://schemas.microsoft.com/office/drawing/2014/main" id="{1FE8E1EF-98AE-40B9-9B35-B469967CAC6D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ectangle 42">
              <a:extLst>
                <a:ext uri="{FF2B5EF4-FFF2-40B4-BE49-F238E27FC236}">
                  <a16:creationId xmlns:a16="http://schemas.microsoft.com/office/drawing/2014/main" id="{FB357B44-5A23-4AD5-BE11-F07EC85AF062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9" name="Group 6">
              <a:extLst>
                <a:ext uri="{FF2B5EF4-FFF2-40B4-BE49-F238E27FC236}">
                  <a16:creationId xmlns:a16="http://schemas.microsoft.com/office/drawing/2014/main" id="{F414EAD0-E0C7-47AC-8FE9-E0C54C3D0856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20" name="Oval 44">
                <a:extLst>
                  <a:ext uri="{FF2B5EF4-FFF2-40B4-BE49-F238E27FC236}">
                    <a16:creationId xmlns:a16="http://schemas.microsoft.com/office/drawing/2014/main" id="{FF28C030-C739-460C-AC4C-35B029130F87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Rounded Rectangle 45">
                <a:extLst>
                  <a:ext uri="{FF2B5EF4-FFF2-40B4-BE49-F238E27FC236}">
                    <a16:creationId xmlns:a16="http://schemas.microsoft.com/office/drawing/2014/main" id="{1D692173-2133-4D86-B48F-B75A851F51DE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01371C75-AE82-4AE5-8CF8-7F5AC9365EF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17448" y="2189685"/>
            <a:ext cx="2023386" cy="31422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0996A05F-ABEB-4DF4-8C8D-F25EA65CE7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38CB04D-A2B9-4242-996A-6576CCB9ED56}"/>
              </a:ext>
            </a:extLst>
          </p:cNvPr>
          <p:cNvGrpSpPr/>
          <p:nvPr userDrawn="1"/>
        </p:nvGrpSpPr>
        <p:grpSpPr>
          <a:xfrm>
            <a:off x="708173" y="1837593"/>
            <a:ext cx="5265908" cy="2893260"/>
            <a:chOff x="-548507" y="477868"/>
            <a:chExt cx="11570449" cy="635717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35726AFF-C4CD-476E-B4AC-6350B219F43D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1DF8E8A-6EB3-47AB-8E07-A930417030A0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77EDC2F-487F-4278-AD96-D95F3FBD4A50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48E8E8F-79CA-4449-AD0C-81C45CDF5D27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7D73200-85F6-4B0F-B836-526D92B455B0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585C512-B2BC-4599-987C-E85258E36E4A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5896EB93-8E75-48F8-99D6-E34F448538CF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7B94D743-41AB-4E45-9C20-CD4F98EBD9B2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A1F0E7E-E342-4B4C-9DD5-E47E1669AB80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01410DF8-5A67-4521-97F3-B28A5F973AE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D32498DA-AB4C-4F3A-BDDA-85C6C82D936A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5127645-8125-47BC-9C59-A13CC4C57189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5" name="그림 개체 틀 2">
            <a:extLst>
              <a:ext uri="{FF2B5EF4-FFF2-40B4-BE49-F238E27FC236}">
                <a16:creationId xmlns:a16="http://schemas.microsoft.com/office/drawing/2014/main" id="{EA8B167C-2E1E-4773-B6B1-F0F73F34CB0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01911" y="1976846"/>
            <a:ext cx="3887856" cy="23674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2F21B487-AC92-42B3-97CB-3888992D58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rgbClr val="1D3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636144" y="5822976"/>
            <a:ext cx="321074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PE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https://www.plantillaspower-point.com/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680580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2ED747A4-F47C-4841-8D72-97670AA091D0}"/>
              </a:ext>
            </a:extLst>
          </p:cNvPr>
          <p:cNvGrpSpPr/>
          <p:nvPr userDrawn="1"/>
        </p:nvGrpSpPr>
        <p:grpSpPr>
          <a:xfrm>
            <a:off x="-2632" y="6400799"/>
            <a:ext cx="12194632" cy="457201"/>
            <a:chOff x="792203" y="4129595"/>
            <a:chExt cx="12194632" cy="457201"/>
          </a:xfrm>
        </p:grpSpPr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7588EB0C-3C22-4AF5-811E-369575559890}"/>
                </a:ext>
              </a:extLst>
            </p:cNvPr>
            <p:cNvSpPr/>
            <p:nvPr/>
          </p:nvSpPr>
          <p:spPr>
            <a:xfrm>
              <a:off x="792203" y="4281995"/>
              <a:ext cx="12194632" cy="1524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892C0F42-C50B-4706-BDB2-4DAB19CC0F87}"/>
                </a:ext>
              </a:extLst>
            </p:cNvPr>
            <p:cNvSpPr/>
            <p:nvPr userDrawn="1"/>
          </p:nvSpPr>
          <p:spPr>
            <a:xfrm>
              <a:off x="792203" y="4129595"/>
              <a:ext cx="12194632" cy="152400"/>
            </a:xfrm>
            <a:prstGeom prst="rect">
              <a:avLst/>
            </a:prstGeom>
            <a:solidFill>
              <a:srgbClr val="C60B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4" name="Rectángulo 33">
              <a:extLst>
                <a:ext uri="{FF2B5EF4-FFF2-40B4-BE49-F238E27FC236}">
                  <a16:creationId xmlns:a16="http://schemas.microsoft.com/office/drawing/2014/main" id="{3FA4797D-CD69-4ADD-91BC-37801D884D2A}"/>
                </a:ext>
              </a:extLst>
            </p:cNvPr>
            <p:cNvSpPr/>
            <p:nvPr userDrawn="1"/>
          </p:nvSpPr>
          <p:spPr>
            <a:xfrm>
              <a:off x="792203" y="4434396"/>
              <a:ext cx="12194632" cy="152400"/>
            </a:xfrm>
            <a:prstGeom prst="rect">
              <a:avLst/>
            </a:prstGeom>
            <a:solidFill>
              <a:srgbClr val="C60B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95B55DD-8B01-454F-AFE4-293AF3E60C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203" y="600247"/>
            <a:ext cx="10544391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rgbClr val="C60B1E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59591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/>
          <p:cNvGrpSpPr/>
          <p:nvPr userDrawn="1"/>
        </p:nvGrpSpPr>
        <p:grpSpPr>
          <a:xfrm>
            <a:off x="-62345" y="6126479"/>
            <a:ext cx="12208625" cy="668283"/>
            <a:chOff x="0" y="4983163"/>
            <a:chExt cx="12120563" cy="1911350"/>
          </a:xfrm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0" y="5443538"/>
              <a:ext cx="11828463" cy="1450975"/>
            </a:xfrm>
            <a:custGeom>
              <a:avLst/>
              <a:gdLst>
                <a:gd name="T0" fmla="*/ 396 w 526"/>
                <a:gd name="T1" fmla="*/ 40 h 123"/>
                <a:gd name="T2" fmla="*/ 223 w 526"/>
                <a:gd name="T3" fmla="*/ 103 h 123"/>
                <a:gd name="T4" fmla="*/ 76 w 526"/>
                <a:gd name="T5" fmla="*/ 120 h 123"/>
                <a:gd name="T6" fmla="*/ 4 w 526"/>
                <a:gd name="T7" fmla="*/ 109 h 123"/>
                <a:gd name="T8" fmla="*/ 1 w 526"/>
                <a:gd name="T9" fmla="*/ 105 h 123"/>
                <a:gd name="T10" fmla="*/ 1 w 526"/>
                <a:gd name="T11" fmla="*/ 66 h 123"/>
                <a:gd name="T12" fmla="*/ 2 w 526"/>
                <a:gd name="T13" fmla="*/ 69 h 123"/>
                <a:gd name="T14" fmla="*/ 2 w 526"/>
                <a:gd name="T15" fmla="*/ 104 h 123"/>
                <a:gd name="T16" fmla="*/ 2 w 526"/>
                <a:gd name="T17" fmla="*/ 70 h 123"/>
                <a:gd name="T18" fmla="*/ 2 w 526"/>
                <a:gd name="T19" fmla="*/ 65 h 123"/>
                <a:gd name="T20" fmla="*/ 8 w 526"/>
                <a:gd name="T21" fmla="*/ 65 h 123"/>
                <a:gd name="T22" fmla="*/ 85 w 526"/>
                <a:gd name="T23" fmla="*/ 83 h 123"/>
                <a:gd name="T24" fmla="*/ 96 w 526"/>
                <a:gd name="T25" fmla="*/ 83 h 123"/>
                <a:gd name="T26" fmla="*/ 100 w 526"/>
                <a:gd name="T27" fmla="*/ 86 h 123"/>
                <a:gd name="T28" fmla="*/ 94 w 526"/>
                <a:gd name="T29" fmla="*/ 86 h 123"/>
                <a:gd name="T30" fmla="*/ 122 w 526"/>
                <a:gd name="T31" fmla="*/ 86 h 123"/>
                <a:gd name="T32" fmla="*/ 118 w 526"/>
                <a:gd name="T33" fmla="*/ 86 h 123"/>
                <a:gd name="T34" fmla="*/ 122 w 526"/>
                <a:gd name="T35" fmla="*/ 83 h 123"/>
                <a:gd name="T36" fmla="*/ 184 w 526"/>
                <a:gd name="T37" fmla="*/ 76 h 123"/>
                <a:gd name="T38" fmla="*/ 259 w 526"/>
                <a:gd name="T39" fmla="*/ 55 h 123"/>
                <a:gd name="T40" fmla="*/ 355 w 526"/>
                <a:gd name="T41" fmla="*/ 22 h 123"/>
                <a:gd name="T42" fmla="*/ 436 w 526"/>
                <a:gd name="T43" fmla="*/ 3 h 123"/>
                <a:gd name="T44" fmla="*/ 510 w 526"/>
                <a:gd name="T45" fmla="*/ 9 h 123"/>
                <a:gd name="T46" fmla="*/ 524 w 526"/>
                <a:gd name="T47" fmla="*/ 15 h 123"/>
                <a:gd name="T48" fmla="*/ 526 w 526"/>
                <a:gd name="T49" fmla="*/ 19 h 123"/>
                <a:gd name="T50" fmla="*/ 509 w 526"/>
                <a:gd name="T51" fmla="*/ 17 h 123"/>
                <a:gd name="T52" fmla="*/ 457 w 526"/>
                <a:gd name="T53" fmla="*/ 21 h 123"/>
                <a:gd name="T54" fmla="*/ 397 w 526"/>
                <a:gd name="T55" fmla="*/ 39 h 123"/>
                <a:gd name="T56" fmla="*/ 396 w 526"/>
                <a:gd name="T57" fmla="*/ 4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26" h="123">
                  <a:moveTo>
                    <a:pt x="396" y="40"/>
                  </a:moveTo>
                  <a:cubicBezTo>
                    <a:pt x="339" y="62"/>
                    <a:pt x="283" y="87"/>
                    <a:pt x="223" y="103"/>
                  </a:cubicBezTo>
                  <a:cubicBezTo>
                    <a:pt x="175" y="116"/>
                    <a:pt x="126" y="123"/>
                    <a:pt x="76" y="120"/>
                  </a:cubicBezTo>
                  <a:cubicBezTo>
                    <a:pt x="52" y="118"/>
                    <a:pt x="28" y="114"/>
                    <a:pt x="4" y="109"/>
                  </a:cubicBezTo>
                  <a:cubicBezTo>
                    <a:pt x="2" y="108"/>
                    <a:pt x="0" y="108"/>
                    <a:pt x="1" y="105"/>
                  </a:cubicBezTo>
                  <a:cubicBezTo>
                    <a:pt x="1" y="92"/>
                    <a:pt x="1" y="79"/>
                    <a:pt x="1" y="66"/>
                  </a:cubicBezTo>
                  <a:cubicBezTo>
                    <a:pt x="2" y="67"/>
                    <a:pt x="2" y="68"/>
                    <a:pt x="2" y="69"/>
                  </a:cubicBezTo>
                  <a:cubicBezTo>
                    <a:pt x="2" y="81"/>
                    <a:pt x="2" y="92"/>
                    <a:pt x="2" y="104"/>
                  </a:cubicBezTo>
                  <a:cubicBezTo>
                    <a:pt x="2" y="93"/>
                    <a:pt x="2" y="81"/>
                    <a:pt x="2" y="70"/>
                  </a:cubicBezTo>
                  <a:cubicBezTo>
                    <a:pt x="2" y="68"/>
                    <a:pt x="1" y="66"/>
                    <a:pt x="2" y="65"/>
                  </a:cubicBezTo>
                  <a:cubicBezTo>
                    <a:pt x="4" y="63"/>
                    <a:pt x="6" y="65"/>
                    <a:pt x="8" y="65"/>
                  </a:cubicBezTo>
                  <a:cubicBezTo>
                    <a:pt x="33" y="75"/>
                    <a:pt x="59" y="81"/>
                    <a:pt x="85" y="83"/>
                  </a:cubicBezTo>
                  <a:cubicBezTo>
                    <a:pt x="89" y="83"/>
                    <a:pt x="92" y="83"/>
                    <a:pt x="96" y="83"/>
                  </a:cubicBezTo>
                  <a:cubicBezTo>
                    <a:pt x="97" y="83"/>
                    <a:pt x="100" y="83"/>
                    <a:pt x="100" y="86"/>
                  </a:cubicBezTo>
                  <a:cubicBezTo>
                    <a:pt x="98" y="86"/>
                    <a:pt x="96" y="86"/>
                    <a:pt x="94" y="86"/>
                  </a:cubicBezTo>
                  <a:cubicBezTo>
                    <a:pt x="103" y="85"/>
                    <a:pt x="113" y="84"/>
                    <a:pt x="122" y="86"/>
                  </a:cubicBezTo>
                  <a:cubicBezTo>
                    <a:pt x="121" y="86"/>
                    <a:pt x="119" y="86"/>
                    <a:pt x="118" y="86"/>
                  </a:cubicBezTo>
                  <a:cubicBezTo>
                    <a:pt x="118" y="82"/>
                    <a:pt x="121" y="83"/>
                    <a:pt x="122" y="83"/>
                  </a:cubicBezTo>
                  <a:cubicBezTo>
                    <a:pt x="143" y="83"/>
                    <a:pt x="164" y="80"/>
                    <a:pt x="184" y="76"/>
                  </a:cubicBezTo>
                  <a:cubicBezTo>
                    <a:pt x="209" y="70"/>
                    <a:pt x="234" y="63"/>
                    <a:pt x="259" y="55"/>
                  </a:cubicBezTo>
                  <a:cubicBezTo>
                    <a:pt x="291" y="45"/>
                    <a:pt x="323" y="33"/>
                    <a:pt x="355" y="22"/>
                  </a:cubicBezTo>
                  <a:cubicBezTo>
                    <a:pt x="382" y="14"/>
                    <a:pt x="408" y="6"/>
                    <a:pt x="436" y="3"/>
                  </a:cubicBezTo>
                  <a:cubicBezTo>
                    <a:pt x="461" y="0"/>
                    <a:pt x="486" y="1"/>
                    <a:pt x="510" y="9"/>
                  </a:cubicBezTo>
                  <a:cubicBezTo>
                    <a:pt x="514" y="11"/>
                    <a:pt x="520" y="12"/>
                    <a:pt x="524" y="15"/>
                  </a:cubicBezTo>
                  <a:cubicBezTo>
                    <a:pt x="525" y="16"/>
                    <a:pt x="526" y="16"/>
                    <a:pt x="526" y="19"/>
                  </a:cubicBezTo>
                  <a:cubicBezTo>
                    <a:pt x="521" y="19"/>
                    <a:pt x="515" y="17"/>
                    <a:pt x="509" y="17"/>
                  </a:cubicBezTo>
                  <a:cubicBezTo>
                    <a:pt x="492" y="15"/>
                    <a:pt x="474" y="17"/>
                    <a:pt x="457" y="21"/>
                  </a:cubicBezTo>
                  <a:cubicBezTo>
                    <a:pt x="436" y="25"/>
                    <a:pt x="416" y="31"/>
                    <a:pt x="397" y="39"/>
                  </a:cubicBezTo>
                  <a:cubicBezTo>
                    <a:pt x="396" y="39"/>
                    <a:pt x="396" y="39"/>
                    <a:pt x="396" y="40"/>
                  </a:cubicBezTo>
                  <a:close/>
                </a:path>
              </a:pathLst>
            </a:custGeom>
            <a:solidFill>
              <a:srgbClr val="3441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0" y="5337175"/>
              <a:ext cx="11536363" cy="1120775"/>
            </a:xfrm>
            <a:custGeom>
              <a:avLst/>
              <a:gdLst>
                <a:gd name="T0" fmla="*/ 100 w 513"/>
                <a:gd name="T1" fmla="*/ 94 h 95"/>
                <a:gd name="T2" fmla="*/ 67 w 513"/>
                <a:gd name="T3" fmla="*/ 91 h 95"/>
                <a:gd name="T4" fmla="*/ 3 w 513"/>
                <a:gd name="T5" fmla="*/ 74 h 95"/>
                <a:gd name="T6" fmla="*/ 1 w 513"/>
                <a:gd name="T7" fmla="*/ 73 h 95"/>
                <a:gd name="T8" fmla="*/ 0 w 513"/>
                <a:gd name="T9" fmla="*/ 34 h 95"/>
                <a:gd name="T10" fmla="*/ 7 w 513"/>
                <a:gd name="T11" fmla="*/ 37 h 95"/>
                <a:gd name="T12" fmla="*/ 19 w 513"/>
                <a:gd name="T13" fmla="*/ 44 h 95"/>
                <a:gd name="T14" fmla="*/ 78 w 513"/>
                <a:gd name="T15" fmla="*/ 63 h 95"/>
                <a:gd name="T16" fmla="*/ 123 w 513"/>
                <a:gd name="T17" fmla="*/ 63 h 95"/>
                <a:gd name="T18" fmla="*/ 243 w 513"/>
                <a:gd name="T19" fmla="*/ 39 h 95"/>
                <a:gd name="T20" fmla="*/ 363 w 513"/>
                <a:gd name="T21" fmla="*/ 8 h 95"/>
                <a:gd name="T22" fmla="*/ 409 w 513"/>
                <a:gd name="T23" fmla="*/ 1 h 95"/>
                <a:gd name="T24" fmla="*/ 446 w 513"/>
                <a:gd name="T25" fmla="*/ 1 h 95"/>
                <a:gd name="T26" fmla="*/ 505 w 513"/>
                <a:gd name="T27" fmla="*/ 13 h 95"/>
                <a:gd name="T28" fmla="*/ 510 w 513"/>
                <a:gd name="T29" fmla="*/ 15 h 95"/>
                <a:gd name="T30" fmla="*/ 510 w 513"/>
                <a:gd name="T31" fmla="*/ 19 h 95"/>
                <a:gd name="T32" fmla="*/ 488 w 513"/>
                <a:gd name="T33" fmla="*/ 14 h 95"/>
                <a:gd name="T34" fmla="*/ 403 w 513"/>
                <a:gd name="T35" fmla="*/ 19 h 95"/>
                <a:gd name="T36" fmla="*/ 297 w 513"/>
                <a:gd name="T37" fmla="*/ 52 h 95"/>
                <a:gd name="T38" fmla="*/ 177 w 513"/>
                <a:gd name="T39" fmla="*/ 87 h 95"/>
                <a:gd name="T40" fmla="*/ 122 w 513"/>
                <a:gd name="T41" fmla="*/ 94 h 95"/>
                <a:gd name="T42" fmla="*/ 118 w 513"/>
                <a:gd name="T43" fmla="*/ 94 h 95"/>
                <a:gd name="T44" fmla="*/ 100 w 513"/>
                <a:gd name="T45" fmla="*/ 9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13" h="95">
                  <a:moveTo>
                    <a:pt x="100" y="94"/>
                  </a:moveTo>
                  <a:cubicBezTo>
                    <a:pt x="89" y="93"/>
                    <a:pt x="78" y="93"/>
                    <a:pt x="67" y="91"/>
                  </a:cubicBezTo>
                  <a:cubicBezTo>
                    <a:pt x="45" y="88"/>
                    <a:pt x="24" y="82"/>
                    <a:pt x="3" y="74"/>
                  </a:cubicBezTo>
                  <a:cubicBezTo>
                    <a:pt x="2" y="74"/>
                    <a:pt x="1" y="74"/>
                    <a:pt x="1" y="73"/>
                  </a:cubicBezTo>
                  <a:cubicBezTo>
                    <a:pt x="0" y="60"/>
                    <a:pt x="0" y="47"/>
                    <a:pt x="0" y="34"/>
                  </a:cubicBezTo>
                  <a:cubicBezTo>
                    <a:pt x="3" y="33"/>
                    <a:pt x="5" y="35"/>
                    <a:pt x="7" y="37"/>
                  </a:cubicBezTo>
                  <a:cubicBezTo>
                    <a:pt x="11" y="39"/>
                    <a:pt x="15" y="42"/>
                    <a:pt x="19" y="44"/>
                  </a:cubicBezTo>
                  <a:cubicBezTo>
                    <a:pt x="37" y="54"/>
                    <a:pt x="57" y="60"/>
                    <a:pt x="78" y="63"/>
                  </a:cubicBezTo>
                  <a:cubicBezTo>
                    <a:pt x="93" y="64"/>
                    <a:pt x="108" y="64"/>
                    <a:pt x="123" y="63"/>
                  </a:cubicBezTo>
                  <a:cubicBezTo>
                    <a:pt x="164" y="60"/>
                    <a:pt x="204" y="49"/>
                    <a:pt x="243" y="39"/>
                  </a:cubicBezTo>
                  <a:cubicBezTo>
                    <a:pt x="283" y="28"/>
                    <a:pt x="323" y="15"/>
                    <a:pt x="363" y="8"/>
                  </a:cubicBezTo>
                  <a:cubicBezTo>
                    <a:pt x="378" y="5"/>
                    <a:pt x="394" y="2"/>
                    <a:pt x="409" y="1"/>
                  </a:cubicBezTo>
                  <a:cubicBezTo>
                    <a:pt x="421" y="0"/>
                    <a:pt x="434" y="0"/>
                    <a:pt x="446" y="1"/>
                  </a:cubicBezTo>
                  <a:cubicBezTo>
                    <a:pt x="466" y="1"/>
                    <a:pt x="486" y="5"/>
                    <a:pt x="505" y="13"/>
                  </a:cubicBezTo>
                  <a:cubicBezTo>
                    <a:pt x="507" y="13"/>
                    <a:pt x="508" y="14"/>
                    <a:pt x="510" y="15"/>
                  </a:cubicBezTo>
                  <a:cubicBezTo>
                    <a:pt x="510" y="16"/>
                    <a:pt x="513" y="17"/>
                    <a:pt x="510" y="19"/>
                  </a:cubicBezTo>
                  <a:cubicBezTo>
                    <a:pt x="503" y="17"/>
                    <a:pt x="496" y="15"/>
                    <a:pt x="488" y="14"/>
                  </a:cubicBezTo>
                  <a:cubicBezTo>
                    <a:pt x="459" y="10"/>
                    <a:pt x="431" y="13"/>
                    <a:pt x="403" y="19"/>
                  </a:cubicBezTo>
                  <a:cubicBezTo>
                    <a:pt x="367" y="27"/>
                    <a:pt x="332" y="40"/>
                    <a:pt x="297" y="52"/>
                  </a:cubicBezTo>
                  <a:cubicBezTo>
                    <a:pt x="258" y="66"/>
                    <a:pt x="218" y="79"/>
                    <a:pt x="177" y="87"/>
                  </a:cubicBezTo>
                  <a:cubicBezTo>
                    <a:pt x="159" y="91"/>
                    <a:pt x="140" y="93"/>
                    <a:pt x="122" y="94"/>
                  </a:cubicBezTo>
                  <a:cubicBezTo>
                    <a:pt x="120" y="94"/>
                    <a:pt x="119" y="94"/>
                    <a:pt x="118" y="94"/>
                  </a:cubicBezTo>
                  <a:cubicBezTo>
                    <a:pt x="112" y="95"/>
                    <a:pt x="106" y="95"/>
                    <a:pt x="100" y="94"/>
                  </a:cubicBezTo>
                  <a:close/>
                </a:path>
              </a:pathLst>
            </a:custGeom>
            <a:solidFill>
              <a:srgbClr val="E8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0" y="5137150"/>
              <a:ext cx="11580813" cy="977900"/>
            </a:xfrm>
            <a:custGeom>
              <a:avLst/>
              <a:gdLst>
                <a:gd name="T0" fmla="*/ 17 w 515"/>
                <a:gd name="T1" fmla="*/ 61 h 83"/>
                <a:gd name="T2" fmla="*/ 0 w 515"/>
                <a:gd name="T3" fmla="*/ 51 h 83"/>
                <a:gd name="T4" fmla="*/ 0 w 515"/>
                <a:gd name="T5" fmla="*/ 23 h 83"/>
                <a:gd name="T6" fmla="*/ 4 w 515"/>
                <a:gd name="T7" fmla="*/ 23 h 83"/>
                <a:gd name="T8" fmla="*/ 26 w 515"/>
                <a:gd name="T9" fmla="*/ 39 h 83"/>
                <a:gd name="T10" fmla="*/ 63 w 515"/>
                <a:gd name="T11" fmla="*/ 50 h 83"/>
                <a:gd name="T12" fmla="*/ 90 w 515"/>
                <a:gd name="T13" fmla="*/ 51 h 83"/>
                <a:gd name="T14" fmla="*/ 138 w 515"/>
                <a:gd name="T15" fmla="*/ 47 h 83"/>
                <a:gd name="T16" fmla="*/ 166 w 515"/>
                <a:gd name="T17" fmla="*/ 42 h 83"/>
                <a:gd name="T18" fmla="*/ 205 w 515"/>
                <a:gd name="T19" fmla="*/ 33 h 83"/>
                <a:gd name="T20" fmla="*/ 281 w 515"/>
                <a:gd name="T21" fmla="*/ 16 h 83"/>
                <a:gd name="T22" fmla="*/ 349 w 515"/>
                <a:gd name="T23" fmla="*/ 4 h 83"/>
                <a:gd name="T24" fmla="*/ 409 w 515"/>
                <a:gd name="T25" fmla="*/ 1 h 83"/>
                <a:gd name="T26" fmla="*/ 481 w 515"/>
                <a:gd name="T27" fmla="*/ 14 h 83"/>
                <a:gd name="T28" fmla="*/ 511 w 515"/>
                <a:gd name="T29" fmla="*/ 28 h 83"/>
                <a:gd name="T30" fmla="*/ 512 w 515"/>
                <a:gd name="T31" fmla="*/ 29 h 83"/>
                <a:gd name="T32" fmla="*/ 514 w 515"/>
                <a:gd name="T33" fmla="*/ 33 h 83"/>
                <a:gd name="T34" fmla="*/ 510 w 515"/>
                <a:gd name="T35" fmla="*/ 32 h 83"/>
                <a:gd name="T36" fmla="*/ 466 w 515"/>
                <a:gd name="T37" fmla="*/ 20 h 83"/>
                <a:gd name="T38" fmla="*/ 390 w 515"/>
                <a:gd name="T39" fmla="*/ 21 h 83"/>
                <a:gd name="T40" fmla="*/ 313 w 515"/>
                <a:gd name="T41" fmla="*/ 37 h 83"/>
                <a:gd name="T42" fmla="*/ 221 w 515"/>
                <a:gd name="T43" fmla="*/ 62 h 83"/>
                <a:gd name="T44" fmla="*/ 152 w 515"/>
                <a:gd name="T45" fmla="*/ 78 h 83"/>
                <a:gd name="T46" fmla="*/ 94 w 515"/>
                <a:gd name="T47" fmla="*/ 82 h 83"/>
                <a:gd name="T48" fmla="*/ 23 w 515"/>
                <a:gd name="T49" fmla="*/ 64 h 83"/>
                <a:gd name="T50" fmla="*/ 17 w 515"/>
                <a:gd name="T51" fmla="*/ 6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5" h="83">
                  <a:moveTo>
                    <a:pt x="17" y="61"/>
                  </a:moveTo>
                  <a:cubicBezTo>
                    <a:pt x="11" y="59"/>
                    <a:pt x="6" y="54"/>
                    <a:pt x="0" y="51"/>
                  </a:cubicBezTo>
                  <a:cubicBezTo>
                    <a:pt x="0" y="41"/>
                    <a:pt x="0" y="32"/>
                    <a:pt x="0" y="23"/>
                  </a:cubicBezTo>
                  <a:cubicBezTo>
                    <a:pt x="2" y="21"/>
                    <a:pt x="3" y="22"/>
                    <a:pt x="4" y="23"/>
                  </a:cubicBezTo>
                  <a:cubicBezTo>
                    <a:pt x="10" y="29"/>
                    <a:pt x="19" y="34"/>
                    <a:pt x="26" y="39"/>
                  </a:cubicBezTo>
                  <a:cubicBezTo>
                    <a:pt x="38" y="45"/>
                    <a:pt x="50" y="48"/>
                    <a:pt x="63" y="50"/>
                  </a:cubicBezTo>
                  <a:cubicBezTo>
                    <a:pt x="72" y="51"/>
                    <a:pt x="81" y="52"/>
                    <a:pt x="90" y="51"/>
                  </a:cubicBezTo>
                  <a:cubicBezTo>
                    <a:pt x="106" y="51"/>
                    <a:pt x="122" y="49"/>
                    <a:pt x="138" y="47"/>
                  </a:cubicBezTo>
                  <a:cubicBezTo>
                    <a:pt x="147" y="45"/>
                    <a:pt x="157" y="44"/>
                    <a:pt x="166" y="42"/>
                  </a:cubicBezTo>
                  <a:cubicBezTo>
                    <a:pt x="179" y="39"/>
                    <a:pt x="192" y="36"/>
                    <a:pt x="205" y="33"/>
                  </a:cubicBezTo>
                  <a:cubicBezTo>
                    <a:pt x="230" y="27"/>
                    <a:pt x="255" y="21"/>
                    <a:pt x="281" y="16"/>
                  </a:cubicBezTo>
                  <a:cubicBezTo>
                    <a:pt x="303" y="11"/>
                    <a:pt x="326" y="7"/>
                    <a:pt x="349" y="4"/>
                  </a:cubicBezTo>
                  <a:cubicBezTo>
                    <a:pt x="369" y="2"/>
                    <a:pt x="389" y="0"/>
                    <a:pt x="409" y="1"/>
                  </a:cubicBezTo>
                  <a:cubicBezTo>
                    <a:pt x="434" y="2"/>
                    <a:pt x="458" y="6"/>
                    <a:pt x="481" y="14"/>
                  </a:cubicBezTo>
                  <a:cubicBezTo>
                    <a:pt x="491" y="18"/>
                    <a:pt x="501" y="23"/>
                    <a:pt x="511" y="28"/>
                  </a:cubicBezTo>
                  <a:cubicBezTo>
                    <a:pt x="511" y="28"/>
                    <a:pt x="512" y="28"/>
                    <a:pt x="512" y="29"/>
                  </a:cubicBezTo>
                  <a:cubicBezTo>
                    <a:pt x="513" y="30"/>
                    <a:pt x="515" y="31"/>
                    <a:pt x="514" y="33"/>
                  </a:cubicBezTo>
                  <a:cubicBezTo>
                    <a:pt x="513" y="34"/>
                    <a:pt x="511" y="33"/>
                    <a:pt x="510" y="32"/>
                  </a:cubicBezTo>
                  <a:cubicBezTo>
                    <a:pt x="496" y="26"/>
                    <a:pt x="481" y="22"/>
                    <a:pt x="466" y="20"/>
                  </a:cubicBezTo>
                  <a:cubicBezTo>
                    <a:pt x="441" y="16"/>
                    <a:pt x="416" y="17"/>
                    <a:pt x="390" y="21"/>
                  </a:cubicBezTo>
                  <a:cubicBezTo>
                    <a:pt x="364" y="24"/>
                    <a:pt x="338" y="30"/>
                    <a:pt x="313" y="37"/>
                  </a:cubicBezTo>
                  <a:cubicBezTo>
                    <a:pt x="282" y="45"/>
                    <a:pt x="252" y="54"/>
                    <a:pt x="221" y="62"/>
                  </a:cubicBezTo>
                  <a:cubicBezTo>
                    <a:pt x="198" y="69"/>
                    <a:pt x="175" y="74"/>
                    <a:pt x="152" y="78"/>
                  </a:cubicBezTo>
                  <a:cubicBezTo>
                    <a:pt x="132" y="81"/>
                    <a:pt x="113" y="83"/>
                    <a:pt x="94" y="82"/>
                  </a:cubicBezTo>
                  <a:cubicBezTo>
                    <a:pt x="69" y="80"/>
                    <a:pt x="45" y="76"/>
                    <a:pt x="23" y="64"/>
                  </a:cubicBezTo>
                  <a:cubicBezTo>
                    <a:pt x="21" y="63"/>
                    <a:pt x="19" y="62"/>
                    <a:pt x="17" y="61"/>
                  </a:cubicBezTo>
                  <a:close/>
                </a:path>
              </a:pathLst>
            </a:custGeom>
            <a:solidFill>
              <a:srgbClr val="C525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auto">
            <a:xfrm>
              <a:off x="0" y="4983163"/>
              <a:ext cx="11760200" cy="766762"/>
            </a:xfrm>
            <a:custGeom>
              <a:avLst/>
              <a:gdLst>
                <a:gd name="T0" fmla="*/ 25 w 523"/>
                <a:gd name="T1" fmla="*/ 52 h 65"/>
                <a:gd name="T2" fmla="*/ 3 w 523"/>
                <a:gd name="T3" fmla="*/ 36 h 65"/>
                <a:gd name="T4" fmla="*/ 0 w 523"/>
                <a:gd name="T5" fmla="*/ 36 h 65"/>
                <a:gd name="T6" fmla="*/ 0 w 523"/>
                <a:gd name="T7" fmla="*/ 16 h 65"/>
                <a:gd name="T8" fmla="*/ 1 w 523"/>
                <a:gd name="T9" fmla="*/ 13 h 65"/>
                <a:gd name="T10" fmla="*/ 4 w 523"/>
                <a:gd name="T11" fmla="*/ 14 h 65"/>
                <a:gd name="T12" fmla="*/ 58 w 523"/>
                <a:gd name="T13" fmla="*/ 39 h 65"/>
                <a:gd name="T14" fmla="*/ 106 w 523"/>
                <a:gd name="T15" fmla="*/ 40 h 65"/>
                <a:gd name="T16" fmla="*/ 147 w 523"/>
                <a:gd name="T17" fmla="*/ 36 h 65"/>
                <a:gd name="T18" fmla="*/ 210 w 523"/>
                <a:gd name="T19" fmla="*/ 24 h 65"/>
                <a:gd name="T20" fmla="*/ 289 w 523"/>
                <a:gd name="T21" fmla="*/ 8 h 65"/>
                <a:gd name="T22" fmla="*/ 336 w 523"/>
                <a:gd name="T23" fmla="*/ 2 h 65"/>
                <a:gd name="T24" fmla="*/ 391 w 523"/>
                <a:gd name="T25" fmla="*/ 1 h 65"/>
                <a:gd name="T26" fmla="*/ 475 w 523"/>
                <a:gd name="T27" fmla="*/ 18 h 65"/>
                <a:gd name="T28" fmla="*/ 520 w 523"/>
                <a:gd name="T29" fmla="*/ 45 h 65"/>
                <a:gd name="T30" fmla="*/ 523 w 523"/>
                <a:gd name="T31" fmla="*/ 49 h 65"/>
                <a:gd name="T32" fmla="*/ 517 w 523"/>
                <a:gd name="T33" fmla="*/ 46 h 65"/>
                <a:gd name="T34" fmla="*/ 511 w 523"/>
                <a:gd name="T35" fmla="*/ 42 h 65"/>
                <a:gd name="T36" fmla="*/ 511 w 523"/>
                <a:gd name="T37" fmla="*/ 42 h 65"/>
                <a:gd name="T38" fmla="*/ 462 w 523"/>
                <a:gd name="T39" fmla="*/ 22 h 65"/>
                <a:gd name="T40" fmla="*/ 404 w 523"/>
                <a:gd name="T41" fmla="*/ 15 h 65"/>
                <a:gd name="T42" fmla="*/ 333 w 523"/>
                <a:gd name="T43" fmla="*/ 20 h 65"/>
                <a:gd name="T44" fmla="*/ 269 w 523"/>
                <a:gd name="T45" fmla="*/ 32 h 65"/>
                <a:gd name="T46" fmla="*/ 222 w 523"/>
                <a:gd name="T47" fmla="*/ 43 h 65"/>
                <a:gd name="T48" fmla="*/ 176 w 523"/>
                <a:gd name="T49" fmla="*/ 53 h 65"/>
                <a:gd name="T50" fmla="*/ 127 w 523"/>
                <a:gd name="T51" fmla="*/ 62 h 65"/>
                <a:gd name="T52" fmla="*/ 82 w 523"/>
                <a:gd name="T53" fmla="*/ 65 h 65"/>
                <a:gd name="T54" fmla="*/ 26 w 523"/>
                <a:gd name="T55" fmla="*/ 53 h 65"/>
                <a:gd name="T56" fmla="*/ 25 w 523"/>
                <a:gd name="T57" fmla="*/ 5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23" h="65">
                  <a:moveTo>
                    <a:pt x="25" y="52"/>
                  </a:moveTo>
                  <a:cubicBezTo>
                    <a:pt x="17" y="48"/>
                    <a:pt x="9" y="43"/>
                    <a:pt x="3" y="36"/>
                  </a:cubicBezTo>
                  <a:cubicBezTo>
                    <a:pt x="2" y="36"/>
                    <a:pt x="1" y="35"/>
                    <a:pt x="0" y="36"/>
                  </a:cubicBezTo>
                  <a:cubicBezTo>
                    <a:pt x="0" y="29"/>
                    <a:pt x="0" y="22"/>
                    <a:pt x="0" y="16"/>
                  </a:cubicBezTo>
                  <a:cubicBezTo>
                    <a:pt x="0" y="15"/>
                    <a:pt x="0" y="13"/>
                    <a:pt x="1" y="13"/>
                  </a:cubicBezTo>
                  <a:cubicBezTo>
                    <a:pt x="3" y="13"/>
                    <a:pt x="3" y="13"/>
                    <a:pt x="4" y="14"/>
                  </a:cubicBezTo>
                  <a:cubicBezTo>
                    <a:pt x="19" y="29"/>
                    <a:pt x="38" y="36"/>
                    <a:pt x="58" y="39"/>
                  </a:cubicBezTo>
                  <a:cubicBezTo>
                    <a:pt x="74" y="42"/>
                    <a:pt x="90" y="42"/>
                    <a:pt x="106" y="40"/>
                  </a:cubicBezTo>
                  <a:cubicBezTo>
                    <a:pt x="120" y="39"/>
                    <a:pt x="134" y="38"/>
                    <a:pt x="147" y="36"/>
                  </a:cubicBezTo>
                  <a:cubicBezTo>
                    <a:pt x="168" y="32"/>
                    <a:pt x="189" y="28"/>
                    <a:pt x="210" y="24"/>
                  </a:cubicBezTo>
                  <a:cubicBezTo>
                    <a:pt x="236" y="18"/>
                    <a:pt x="263" y="13"/>
                    <a:pt x="289" y="8"/>
                  </a:cubicBezTo>
                  <a:cubicBezTo>
                    <a:pt x="305" y="6"/>
                    <a:pt x="320" y="4"/>
                    <a:pt x="336" y="2"/>
                  </a:cubicBezTo>
                  <a:cubicBezTo>
                    <a:pt x="355" y="0"/>
                    <a:pt x="373" y="0"/>
                    <a:pt x="391" y="1"/>
                  </a:cubicBezTo>
                  <a:cubicBezTo>
                    <a:pt x="420" y="2"/>
                    <a:pt x="448" y="7"/>
                    <a:pt x="475" y="18"/>
                  </a:cubicBezTo>
                  <a:cubicBezTo>
                    <a:pt x="491" y="25"/>
                    <a:pt x="506" y="34"/>
                    <a:pt x="520" y="45"/>
                  </a:cubicBezTo>
                  <a:cubicBezTo>
                    <a:pt x="521" y="46"/>
                    <a:pt x="523" y="47"/>
                    <a:pt x="523" y="49"/>
                  </a:cubicBezTo>
                  <a:cubicBezTo>
                    <a:pt x="521" y="50"/>
                    <a:pt x="519" y="47"/>
                    <a:pt x="517" y="46"/>
                  </a:cubicBezTo>
                  <a:cubicBezTo>
                    <a:pt x="515" y="45"/>
                    <a:pt x="513" y="44"/>
                    <a:pt x="511" y="42"/>
                  </a:cubicBezTo>
                  <a:cubicBezTo>
                    <a:pt x="511" y="42"/>
                    <a:pt x="511" y="42"/>
                    <a:pt x="511" y="42"/>
                  </a:cubicBezTo>
                  <a:cubicBezTo>
                    <a:pt x="496" y="34"/>
                    <a:pt x="480" y="26"/>
                    <a:pt x="462" y="22"/>
                  </a:cubicBezTo>
                  <a:cubicBezTo>
                    <a:pt x="443" y="18"/>
                    <a:pt x="424" y="15"/>
                    <a:pt x="404" y="15"/>
                  </a:cubicBezTo>
                  <a:cubicBezTo>
                    <a:pt x="380" y="14"/>
                    <a:pt x="357" y="17"/>
                    <a:pt x="333" y="20"/>
                  </a:cubicBezTo>
                  <a:cubicBezTo>
                    <a:pt x="311" y="23"/>
                    <a:pt x="290" y="27"/>
                    <a:pt x="269" y="32"/>
                  </a:cubicBezTo>
                  <a:cubicBezTo>
                    <a:pt x="253" y="36"/>
                    <a:pt x="238" y="39"/>
                    <a:pt x="222" y="43"/>
                  </a:cubicBezTo>
                  <a:cubicBezTo>
                    <a:pt x="207" y="46"/>
                    <a:pt x="192" y="50"/>
                    <a:pt x="176" y="53"/>
                  </a:cubicBezTo>
                  <a:cubicBezTo>
                    <a:pt x="160" y="57"/>
                    <a:pt x="144" y="59"/>
                    <a:pt x="127" y="62"/>
                  </a:cubicBezTo>
                  <a:cubicBezTo>
                    <a:pt x="112" y="64"/>
                    <a:pt x="97" y="65"/>
                    <a:pt x="82" y="65"/>
                  </a:cubicBezTo>
                  <a:cubicBezTo>
                    <a:pt x="62" y="64"/>
                    <a:pt x="44" y="61"/>
                    <a:pt x="26" y="53"/>
                  </a:cubicBezTo>
                  <a:cubicBezTo>
                    <a:pt x="26" y="53"/>
                    <a:pt x="25" y="53"/>
                    <a:pt x="25" y="52"/>
                  </a:cubicBezTo>
                  <a:close/>
                </a:path>
              </a:pathLst>
            </a:custGeom>
            <a:solidFill>
              <a:srgbClr val="E8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382588" y="5326063"/>
              <a:ext cx="11625263" cy="801687"/>
            </a:xfrm>
            <a:custGeom>
              <a:avLst/>
              <a:gdLst>
                <a:gd name="T0" fmla="*/ 494 w 517"/>
                <a:gd name="T1" fmla="*/ 13 h 68"/>
                <a:gd name="T2" fmla="*/ 506 w 517"/>
                <a:gd name="T3" fmla="*/ 20 h 68"/>
                <a:gd name="T4" fmla="*/ 517 w 517"/>
                <a:gd name="T5" fmla="*/ 28 h 68"/>
                <a:gd name="T6" fmla="*/ 515 w 517"/>
                <a:gd name="T7" fmla="*/ 29 h 68"/>
                <a:gd name="T8" fmla="*/ 492 w 517"/>
                <a:gd name="T9" fmla="*/ 17 h 68"/>
                <a:gd name="T10" fmla="*/ 441 w 517"/>
                <a:gd name="T11" fmla="*/ 4 h 68"/>
                <a:gd name="T12" fmla="*/ 333 w 517"/>
                <a:gd name="T13" fmla="*/ 13 h 68"/>
                <a:gd name="T14" fmla="*/ 208 w 517"/>
                <a:gd name="T15" fmla="*/ 46 h 68"/>
                <a:gd name="T16" fmla="*/ 104 w 517"/>
                <a:gd name="T17" fmla="*/ 66 h 68"/>
                <a:gd name="T18" fmla="*/ 7 w 517"/>
                <a:gd name="T19" fmla="*/ 49 h 68"/>
                <a:gd name="T20" fmla="*/ 0 w 517"/>
                <a:gd name="T21" fmla="*/ 45 h 68"/>
                <a:gd name="T22" fmla="*/ 5 w 517"/>
                <a:gd name="T23" fmla="*/ 47 h 68"/>
                <a:gd name="T24" fmla="*/ 56 w 517"/>
                <a:gd name="T25" fmla="*/ 63 h 68"/>
                <a:gd name="T26" fmla="*/ 111 w 517"/>
                <a:gd name="T27" fmla="*/ 64 h 68"/>
                <a:gd name="T28" fmla="*/ 152 w 517"/>
                <a:gd name="T29" fmla="*/ 58 h 68"/>
                <a:gd name="T30" fmla="*/ 190 w 517"/>
                <a:gd name="T31" fmla="*/ 49 h 68"/>
                <a:gd name="T32" fmla="*/ 260 w 517"/>
                <a:gd name="T33" fmla="*/ 30 h 68"/>
                <a:gd name="T34" fmla="*/ 310 w 517"/>
                <a:gd name="T35" fmla="*/ 17 h 68"/>
                <a:gd name="T36" fmla="*/ 367 w 517"/>
                <a:gd name="T37" fmla="*/ 5 h 68"/>
                <a:gd name="T38" fmla="*/ 400 w 517"/>
                <a:gd name="T39" fmla="*/ 1 h 68"/>
                <a:gd name="T40" fmla="*/ 419 w 517"/>
                <a:gd name="T41" fmla="*/ 1 h 68"/>
                <a:gd name="T42" fmla="*/ 495 w 517"/>
                <a:gd name="T43" fmla="*/ 16 h 68"/>
                <a:gd name="T44" fmla="*/ 496 w 517"/>
                <a:gd name="T45" fmla="*/ 16 h 68"/>
                <a:gd name="T46" fmla="*/ 494 w 517"/>
                <a:gd name="T47" fmla="*/ 1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17" h="68">
                  <a:moveTo>
                    <a:pt x="494" y="13"/>
                  </a:moveTo>
                  <a:cubicBezTo>
                    <a:pt x="499" y="14"/>
                    <a:pt x="502" y="18"/>
                    <a:pt x="506" y="20"/>
                  </a:cubicBezTo>
                  <a:cubicBezTo>
                    <a:pt x="510" y="23"/>
                    <a:pt x="513" y="25"/>
                    <a:pt x="517" y="28"/>
                  </a:cubicBezTo>
                  <a:cubicBezTo>
                    <a:pt x="516" y="29"/>
                    <a:pt x="515" y="29"/>
                    <a:pt x="515" y="29"/>
                  </a:cubicBezTo>
                  <a:cubicBezTo>
                    <a:pt x="507" y="25"/>
                    <a:pt x="500" y="21"/>
                    <a:pt x="492" y="17"/>
                  </a:cubicBezTo>
                  <a:cubicBezTo>
                    <a:pt x="476" y="9"/>
                    <a:pt x="459" y="6"/>
                    <a:pt x="441" y="4"/>
                  </a:cubicBezTo>
                  <a:cubicBezTo>
                    <a:pt x="405" y="0"/>
                    <a:pt x="369" y="5"/>
                    <a:pt x="333" y="13"/>
                  </a:cubicBezTo>
                  <a:cubicBezTo>
                    <a:pt x="291" y="22"/>
                    <a:pt x="250" y="35"/>
                    <a:pt x="208" y="46"/>
                  </a:cubicBezTo>
                  <a:cubicBezTo>
                    <a:pt x="174" y="55"/>
                    <a:pt x="139" y="63"/>
                    <a:pt x="104" y="66"/>
                  </a:cubicBezTo>
                  <a:cubicBezTo>
                    <a:pt x="70" y="68"/>
                    <a:pt x="37" y="65"/>
                    <a:pt x="7" y="49"/>
                  </a:cubicBezTo>
                  <a:cubicBezTo>
                    <a:pt x="5" y="48"/>
                    <a:pt x="2" y="47"/>
                    <a:pt x="0" y="45"/>
                  </a:cubicBezTo>
                  <a:cubicBezTo>
                    <a:pt x="2" y="45"/>
                    <a:pt x="4" y="46"/>
                    <a:pt x="5" y="47"/>
                  </a:cubicBezTo>
                  <a:cubicBezTo>
                    <a:pt x="21" y="55"/>
                    <a:pt x="38" y="61"/>
                    <a:pt x="56" y="63"/>
                  </a:cubicBezTo>
                  <a:cubicBezTo>
                    <a:pt x="74" y="66"/>
                    <a:pt x="92" y="66"/>
                    <a:pt x="111" y="64"/>
                  </a:cubicBezTo>
                  <a:cubicBezTo>
                    <a:pt x="125" y="62"/>
                    <a:pt x="138" y="60"/>
                    <a:pt x="152" y="58"/>
                  </a:cubicBezTo>
                  <a:cubicBezTo>
                    <a:pt x="165" y="55"/>
                    <a:pt x="177" y="52"/>
                    <a:pt x="190" y="49"/>
                  </a:cubicBezTo>
                  <a:cubicBezTo>
                    <a:pt x="213" y="43"/>
                    <a:pt x="236" y="37"/>
                    <a:pt x="260" y="30"/>
                  </a:cubicBezTo>
                  <a:cubicBezTo>
                    <a:pt x="276" y="26"/>
                    <a:pt x="293" y="21"/>
                    <a:pt x="310" y="17"/>
                  </a:cubicBezTo>
                  <a:cubicBezTo>
                    <a:pt x="329" y="12"/>
                    <a:pt x="348" y="8"/>
                    <a:pt x="367" y="5"/>
                  </a:cubicBezTo>
                  <a:cubicBezTo>
                    <a:pt x="378" y="3"/>
                    <a:pt x="389" y="2"/>
                    <a:pt x="400" y="1"/>
                  </a:cubicBezTo>
                  <a:cubicBezTo>
                    <a:pt x="406" y="1"/>
                    <a:pt x="413" y="1"/>
                    <a:pt x="419" y="1"/>
                  </a:cubicBezTo>
                  <a:cubicBezTo>
                    <a:pt x="445" y="2"/>
                    <a:pt x="471" y="6"/>
                    <a:pt x="495" y="16"/>
                  </a:cubicBezTo>
                  <a:cubicBezTo>
                    <a:pt x="495" y="16"/>
                    <a:pt x="496" y="17"/>
                    <a:pt x="496" y="16"/>
                  </a:cubicBezTo>
                  <a:cubicBezTo>
                    <a:pt x="496" y="15"/>
                    <a:pt x="495" y="14"/>
                    <a:pt x="494" y="13"/>
                  </a:cubicBezTo>
                  <a:close/>
                </a:path>
              </a:pathLst>
            </a:custGeom>
            <a:solidFill>
              <a:srgbClr val="AF3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8904288" y="5619750"/>
              <a:ext cx="2541588" cy="295275"/>
            </a:xfrm>
            <a:custGeom>
              <a:avLst/>
              <a:gdLst>
                <a:gd name="T0" fmla="*/ 0 w 113"/>
                <a:gd name="T1" fmla="*/ 25 h 25"/>
                <a:gd name="T2" fmla="*/ 11 w 113"/>
                <a:gd name="T3" fmla="*/ 19 h 25"/>
                <a:gd name="T4" fmla="*/ 72 w 113"/>
                <a:gd name="T5" fmla="*/ 3 h 25"/>
                <a:gd name="T6" fmla="*/ 111 w 113"/>
                <a:gd name="T7" fmla="*/ 0 h 25"/>
                <a:gd name="T8" fmla="*/ 113 w 113"/>
                <a:gd name="T9" fmla="*/ 1 h 25"/>
                <a:gd name="T10" fmla="*/ 105 w 113"/>
                <a:gd name="T11" fmla="*/ 1 h 25"/>
                <a:gd name="T12" fmla="*/ 2 w 113"/>
                <a:gd name="T13" fmla="*/ 24 h 25"/>
                <a:gd name="T14" fmla="*/ 0 w 113"/>
                <a:gd name="T1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3" h="25">
                  <a:moveTo>
                    <a:pt x="0" y="25"/>
                  </a:moveTo>
                  <a:cubicBezTo>
                    <a:pt x="3" y="21"/>
                    <a:pt x="7" y="21"/>
                    <a:pt x="11" y="19"/>
                  </a:cubicBezTo>
                  <a:cubicBezTo>
                    <a:pt x="31" y="12"/>
                    <a:pt x="51" y="6"/>
                    <a:pt x="72" y="3"/>
                  </a:cubicBezTo>
                  <a:cubicBezTo>
                    <a:pt x="85" y="0"/>
                    <a:pt x="98" y="0"/>
                    <a:pt x="111" y="0"/>
                  </a:cubicBezTo>
                  <a:cubicBezTo>
                    <a:pt x="112" y="1"/>
                    <a:pt x="113" y="1"/>
                    <a:pt x="113" y="1"/>
                  </a:cubicBezTo>
                  <a:cubicBezTo>
                    <a:pt x="111" y="2"/>
                    <a:pt x="108" y="2"/>
                    <a:pt x="105" y="1"/>
                  </a:cubicBezTo>
                  <a:cubicBezTo>
                    <a:pt x="69" y="2"/>
                    <a:pt x="36" y="11"/>
                    <a:pt x="2" y="24"/>
                  </a:cubicBezTo>
                  <a:cubicBezTo>
                    <a:pt x="1" y="24"/>
                    <a:pt x="1" y="24"/>
                    <a:pt x="0" y="25"/>
                  </a:cubicBezTo>
                  <a:close/>
                </a:path>
              </a:pathLst>
            </a:custGeom>
            <a:solidFill>
              <a:srgbClr val="3A44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11266488" y="5608638"/>
              <a:ext cx="854075" cy="117475"/>
            </a:xfrm>
            <a:custGeom>
              <a:avLst/>
              <a:gdLst>
                <a:gd name="T0" fmla="*/ 0 w 38"/>
                <a:gd name="T1" fmla="*/ 2 h 10"/>
                <a:gd name="T2" fmla="*/ 8 w 38"/>
                <a:gd name="T3" fmla="*/ 2 h 10"/>
                <a:gd name="T4" fmla="*/ 16 w 38"/>
                <a:gd name="T5" fmla="*/ 3 h 10"/>
                <a:gd name="T6" fmla="*/ 25 w 38"/>
                <a:gd name="T7" fmla="*/ 4 h 10"/>
                <a:gd name="T8" fmla="*/ 22 w 38"/>
                <a:gd name="T9" fmla="*/ 1 h 10"/>
                <a:gd name="T10" fmla="*/ 31 w 38"/>
                <a:gd name="T11" fmla="*/ 4 h 10"/>
                <a:gd name="T12" fmla="*/ 33 w 38"/>
                <a:gd name="T13" fmla="*/ 4 h 10"/>
                <a:gd name="T14" fmla="*/ 38 w 38"/>
                <a:gd name="T15" fmla="*/ 10 h 10"/>
                <a:gd name="T16" fmla="*/ 0 w 38"/>
                <a:gd name="T1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10">
                  <a:moveTo>
                    <a:pt x="0" y="2"/>
                  </a:moveTo>
                  <a:cubicBezTo>
                    <a:pt x="3" y="2"/>
                    <a:pt x="6" y="2"/>
                    <a:pt x="8" y="2"/>
                  </a:cubicBezTo>
                  <a:cubicBezTo>
                    <a:pt x="11" y="2"/>
                    <a:pt x="14" y="3"/>
                    <a:pt x="16" y="3"/>
                  </a:cubicBezTo>
                  <a:cubicBezTo>
                    <a:pt x="19" y="4"/>
                    <a:pt x="22" y="4"/>
                    <a:pt x="25" y="4"/>
                  </a:cubicBezTo>
                  <a:cubicBezTo>
                    <a:pt x="24" y="2"/>
                    <a:pt x="22" y="3"/>
                    <a:pt x="22" y="1"/>
                  </a:cubicBezTo>
                  <a:cubicBezTo>
                    <a:pt x="25" y="0"/>
                    <a:pt x="28" y="3"/>
                    <a:pt x="31" y="4"/>
                  </a:cubicBezTo>
                  <a:cubicBezTo>
                    <a:pt x="31" y="4"/>
                    <a:pt x="32" y="4"/>
                    <a:pt x="33" y="4"/>
                  </a:cubicBezTo>
                  <a:cubicBezTo>
                    <a:pt x="35" y="5"/>
                    <a:pt x="36" y="7"/>
                    <a:pt x="38" y="10"/>
                  </a:cubicBezTo>
                  <a:cubicBezTo>
                    <a:pt x="25" y="5"/>
                    <a:pt x="13" y="4"/>
                    <a:pt x="0" y="2"/>
                  </a:cubicBezTo>
                  <a:close/>
                </a:path>
              </a:pathLst>
            </a:custGeom>
            <a:solidFill>
              <a:srgbClr val="4A4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22225" y="6197600"/>
              <a:ext cx="46038" cy="471487"/>
            </a:xfrm>
            <a:custGeom>
              <a:avLst/>
              <a:gdLst>
                <a:gd name="T0" fmla="*/ 0 w 2"/>
                <a:gd name="T1" fmla="*/ 0 h 40"/>
                <a:gd name="T2" fmla="*/ 2 w 2"/>
                <a:gd name="T3" fmla="*/ 1 h 40"/>
                <a:gd name="T4" fmla="*/ 1 w 2"/>
                <a:gd name="T5" fmla="*/ 6 h 40"/>
                <a:gd name="T6" fmla="*/ 0 w 2"/>
                <a:gd name="T7" fmla="*/ 40 h 40"/>
                <a:gd name="T8" fmla="*/ 0 w 2"/>
                <a:gd name="T9" fmla="*/ 20 h 40"/>
                <a:gd name="T10" fmla="*/ 0 w 2"/>
                <a:gd name="T11" fmla="*/ 2 h 40"/>
                <a:gd name="T12" fmla="*/ 0 w 2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0">
                  <a:moveTo>
                    <a:pt x="0" y="0"/>
                  </a:moveTo>
                  <a:cubicBezTo>
                    <a:pt x="0" y="0"/>
                    <a:pt x="1" y="1"/>
                    <a:pt x="2" y="1"/>
                  </a:cubicBezTo>
                  <a:cubicBezTo>
                    <a:pt x="1" y="3"/>
                    <a:pt x="1" y="4"/>
                    <a:pt x="1" y="6"/>
                  </a:cubicBezTo>
                  <a:cubicBezTo>
                    <a:pt x="1" y="18"/>
                    <a:pt x="1" y="29"/>
                    <a:pt x="0" y="40"/>
                  </a:cubicBezTo>
                  <a:cubicBezTo>
                    <a:pt x="0" y="34"/>
                    <a:pt x="0" y="27"/>
                    <a:pt x="0" y="20"/>
                  </a:cubicBezTo>
                  <a:cubicBezTo>
                    <a:pt x="0" y="14"/>
                    <a:pt x="1" y="8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273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11445875" y="5526088"/>
              <a:ext cx="517525" cy="130175"/>
            </a:xfrm>
            <a:custGeom>
              <a:avLst/>
              <a:gdLst>
                <a:gd name="T0" fmla="*/ 23 w 23"/>
                <a:gd name="T1" fmla="*/ 11 h 11"/>
                <a:gd name="T2" fmla="*/ 14 w 23"/>
                <a:gd name="T3" fmla="*/ 8 h 11"/>
                <a:gd name="T4" fmla="*/ 1 w 23"/>
                <a:gd name="T5" fmla="*/ 3 h 11"/>
                <a:gd name="T6" fmla="*/ 0 w 23"/>
                <a:gd name="T7" fmla="*/ 0 h 11"/>
                <a:gd name="T8" fmla="*/ 23 w 23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1">
                  <a:moveTo>
                    <a:pt x="23" y="11"/>
                  </a:moveTo>
                  <a:cubicBezTo>
                    <a:pt x="19" y="11"/>
                    <a:pt x="17" y="9"/>
                    <a:pt x="14" y="8"/>
                  </a:cubicBezTo>
                  <a:cubicBezTo>
                    <a:pt x="10" y="6"/>
                    <a:pt x="5" y="5"/>
                    <a:pt x="1" y="3"/>
                  </a:cubicBezTo>
                  <a:cubicBezTo>
                    <a:pt x="3" y="1"/>
                    <a:pt x="0" y="1"/>
                    <a:pt x="0" y="0"/>
                  </a:cubicBezTo>
                  <a:cubicBezTo>
                    <a:pt x="8" y="3"/>
                    <a:pt x="16" y="6"/>
                    <a:pt x="23" y="11"/>
                  </a:cubicBezTo>
                  <a:close/>
                </a:path>
              </a:pathLst>
            </a:custGeom>
            <a:solidFill>
              <a:srgbClr val="E5CE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2068513" y="6445250"/>
              <a:ext cx="742950" cy="12700"/>
            </a:xfrm>
            <a:custGeom>
              <a:avLst/>
              <a:gdLst>
                <a:gd name="T0" fmla="*/ 8 w 33"/>
                <a:gd name="T1" fmla="*/ 0 h 1"/>
                <a:gd name="T2" fmla="*/ 26 w 33"/>
                <a:gd name="T3" fmla="*/ 0 h 1"/>
                <a:gd name="T4" fmla="*/ 33 w 33"/>
                <a:gd name="T5" fmla="*/ 1 h 1"/>
                <a:gd name="T6" fmla="*/ 33 w 33"/>
                <a:gd name="T7" fmla="*/ 1 h 1"/>
                <a:gd name="T8" fmla="*/ 0 w 33"/>
                <a:gd name="T9" fmla="*/ 1 h 1"/>
                <a:gd name="T10" fmla="*/ 0 w 33"/>
                <a:gd name="T11" fmla="*/ 1 h 1"/>
                <a:gd name="T12" fmla="*/ 8 w 33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">
                  <a:moveTo>
                    <a:pt x="8" y="0"/>
                  </a:moveTo>
                  <a:cubicBezTo>
                    <a:pt x="14" y="0"/>
                    <a:pt x="20" y="0"/>
                    <a:pt x="26" y="0"/>
                  </a:cubicBezTo>
                  <a:cubicBezTo>
                    <a:pt x="28" y="1"/>
                    <a:pt x="31" y="1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22" y="1"/>
                    <a:pt x="1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1"/>
                    <a:pt x="6" y="1"/>
                    <a:pt x="8" y="0"/>
                  </a:cubicBezTo>
                  <a:close/>
                </a:path>
              </a:pathLst>
            </a:custGeom>
            <a:solidFill>
              <a:srgbClr val="2837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561975" y="5124450"/>
              <a:ext cx="10928350" cy="660400"/>
            </a:xfrm>
            <a:custGeom>
              <a:avLst/>
              <a:gdLst>
                <a:gd name="T0" fmla="*/ 0 w 486"/>
                <a:gd name="T1" fmla="*/ 40 h 56"/>
                <a:gd name="T2" fmla="*/ 106 w 486"/>
                <a:gd name="T3" fmla="*/ 48 h 56"/>
                <a:gd name="T4" fmla="*/ 236 w 486"/>
                <a:gd name="T5" fmla="*/ 21 h 56"/>
                <a:gd name="T6" fmla="*/ 349 w 486"/>
                <a:gd name="T7" fmla="*/ 3 h 56"/>
                <a:gd name="T8" fmla="*/ 465 w 486"/>
                <a:gd name="T9" fmla="*/ 19 h 56"/>
                <a:gd name="T10" fmla="*/ 486 w 486"/>
                <a:gd name="T11" fmla="*/ 30 h 56"/>
                <a:gd name="T12" fmla="*/ 470 w 486"/>
                <a:gd name="T13" fmla="*/ 23 h 56"/>
                <a:gd name="T14" fmla="*/ 434 w 486"/>
                <a:gd name="T15" fmla="*/ 10 h 56"/>
                <a:gd name="T16" fmla="*/ 360 w 486"/>
                <a:gd name="T17" fmla="*/ 4 h 56"/>
                <a:gd name="T18" fmla="*/ 315 w 486"/>
                <a:gd name="T19" fmla="*/ 8 h 56"/>
                <a:gd name="T20" fmla="*/ 257 w 486"/>
                <a:gd name="T21" fmla="*/ 18 h 56"/>
                <a:gd name="T22" fmla="*/ 216 w 486"/>
                <a:gd name="T23" fmla="*/ 27 h 56"/>
                <a:gd name="T24" fmla="*/ 146 w 486"/>
                <a:gd name="T25" fmla="*/ 43 h 56"/>
                <a:gd name="T26" fmla="*/ 95 w 486"/>
                <a:gd name="T27" fmla="*/ 51 h 56"/>
                <a:gd name="T28" fmla="*/ 55 w 486"/>
                <a:gd name="T29" fmla="*/ 54 h 56"/>
                <a:gd name="T30" fmla="*/ 3 w 486"/>
                <a:gd name="T31" fmla="*/ 43 h 56"/>
                <a:gd name="T32" fmla="*/ 0 w 486"/>
                <a:gd name="T33" fmla="*/ 4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6" h="56">
                  <a:moveTo>
                    <a:pt x="0" y="40"/>
                  </a:moveTo>
                  <a:cubicBezTo>
                    <a:pt x="34" y="56"/>
                    <a:pt x="70" y="53"/>
                    <a:pt x="106" y="48"/>
                  </a:cubicBezTo>
                  <a:cubicBezTo>
                    <a:pt x="150" y="42"/>
                    <a:pt x="193" y="31"/>
                    <a:pt x="236" y="21"/>
                  </a:cubicBezTo>
                  <a:cubicBezTo>
                    <a:pt x="274" y="13"/>
                    <a:pt x="311" y="5"/>
                    <a:pt x="349" y="3"/>
                  </a:cubicBezTo>
                  <a:cubicBezTo>
                    <a:pt x="389" y="0"/>
                    <a:pt x="428" y="3"/>
                    <a:pt x="465" y="19"/>
                  </a:cubicBezTo>
                  <a:cubicBezTo>
                    <a:pt x="472" y="22"/>
                    <a:pt x="480" y="25"/>
                    <a:pt x="486" y="30"/>
                  </a:cubicBezTo>
                  <a:cubicBezTo>
                    <a:pt x="480" y="29"/>
                    <a:pt x="476" y="25"/>
                    <a:pt x="470" y="23"/>
                  </a:cubicBezTo>
                  <a:cubicBezTo>
                    <a:pt x="459" y="17"/>
                    <a:pt x="447" y="13"/>
                    <a:pt x="434" y="10"/>
                  </a:cubicBezTo>
                  <a:cubicBezTo>
                    <a:pt x="410" y="4"/>
                    <a:pt x="385" y="3"/>
                    <a:pt x="360" y="4"/>
                  </a:cubicBezTo>
                  <a:cubicBezTo>
                    <a:pt x="345" y="4"/>
                    <a:pt x="330" y="6"/>
                    <a:pt x="315" y="8"/>
                  </a:cubicBezTo>
                  <a:cubicBezTo>
                    <a:pt x="295" y="10"/>
                    <a:pt x="276" y="14"/>
                    <a:pt x="257" y="18"/>
                  </a:cubicBezTo>
                  <a:cubicBezTo>
                    <a:pt x="243" y="21"/>
                    <a:pt x="230" y="24"/>
                    <a:pt x="216" y="27"/>
                  </a:cubicBezTo>
                  <a:cubicBezTo>
                    <a:pt x="193" y="32"/>
                    <a:pt x="170" y="38"/>
                    <a:pt x="146" y="43"/>
                  </a:cubicBezTo>
                  <a:cubicBezTo>
                    <a:pt x="129" y="46"/>
                    <a:pt x="112" y="49"/>
                    <a:pt x="95" y="51"/>
                  </a:cubicBezTo>
                  <a:cubicBezTo>
                    <a:pt x="82" y="53"/>
                    <a:pt x="69" y="55"/>
                    <a:pt x="55" y="54"/>
                  </a:cubicBezTo>
                  <a:cubicBezTo>
                    <a:pt x="38" y="52"/>
                    <a:pt x="20" y="50"/>
                    <a:pt x="3" y="43"/>
                  </a:cubicBezTo>
                  <a:cubicBezTo>
                    <a:pt x="2" y="42"/>
                    <a:pt x="0" y="42"/>
                    <a:pt x="0" y="40"/>
                  </a:cubicBezTo>
                  <a:close/>
                </a:path>
              </a:pathLst>
            </a:custGeom>
            <a:solidFill>
              <a:srgbClr val="AF3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17" name="Título 1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82174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05D44A17-6F48-4276-AD53-B8168BC328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0350" y="398051"/>
            <a:ext cx="10544391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rgbClr val="00866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5" name="Grupo 24"/>
          <p:cNvGrpSpPr/>
          <p:nvPr userDrawn="1"/>
        </p:nvGrpSpPr>
        <p:grpSpPr>
          <a:xfrm>
            <a:off x="-16025" y="6414868"/>
            <a:ext cx="12208025" cy="457200"/>
            <a:chOff x="-16026" y="6402720"/>
            <a:chExt cx="12208025" cy="457200"/>
          </a:xfrm>
        </p:grpSpPr>
        <p:sp>
          <p:nvSpPr>
            <p:cNvPr id="26" name="Rectángulo 25"/>
            <p:cNvSpPr/>
            <p:nvPr/>
          </p:nvSpPr>
          <p:spPr>
            <a:xfrm>
              <a:off x="-16026" y="6402720"/>
              <a:ext cx="12208025" cy="457200"/>
            </a:xfrm>
            <a:prstGeom prst="rect">
              <a:avLst/>
            </a:prstGeom>
            <a:solidFill>
              <a:srgbClr val="C60B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27" name="Imagen 2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610662" y="6447613"/>
              <a:ext cx="396622" cy="3674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7405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885">
            <a:extLst>
              <a:ext uri="{FF2B5EF4-FFF2-40B4-BE49-F238E27FC236}">
                <a16:creationId xmlns:a16="http://schemas.microsoft.com/office/drawing/2014/main" id="{B5D395E8-75B2-474E-892C-0EF18977C55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0" y="0"/>
            <a:ext cx="12192000" cy="6870099"/>
          </a:xfrm>
          <a:custGeom>
            <a:avLst/>
            <a:gdLst>
              <a:gd name="T0" fmla="*/ 0 w 3840"/>
              <a:gd name="T1" fmla="*/ 0 h 2160"/>
              <a:gd name="T2" fmla="*/ 0 w 3840"/>
              <a:gd name="T3" fmla="*/ 2160 h 2160"/>
              <a:gd name="T4" fmla="*/ 3840 w 3840"/>
              <a:gd name="T5" fmla="*/ 2160 h 2160"/>
              <a:gd name="T6" fmla="*/ 3840 w 3840"/>
              <a:gd name="T7" fmla="*/ 0 h 2160"/>
              <a:gd name="T8" fmla="*/ 0 w 3840"/>
              <a:gd name="T9" fmla="*/ 0 h 2160"/>
              <a:gd name="T10" fmla="*/ 3776 w 3840"/>
              <a:gd name="T11" fmla="*/ 1779 h 2160"/>
              <a:gd name="T12" fmla="*/ 3431 w 3840"/>
              <a:gd name="T13" fmla="*/ 2124 h 2160"/>
              <a:gd name="T14" fmla="*/ 409 w 3840"/>
              <a:gd name="T15" fmla="*/ 2124 h 2160"/>
              <a:gd name="T16" fmla="*/ 64 w 3840"/>
              <a:gd name="T17" fmla="*/ 1779 h 2160"/>
              <a:gd name="T18" fmla="*/ 64 w 3840"/>
              <a:gd name="T19" fmla="*/ 381 h 2160"/>
              <a:gd name="T20" fmla="*/ 409 w 3840"/>
              <a:gd name="T21" fmla="*/ 36 h 2160"/>
              <a:gd name="T22" fmla="*/ 3431 w 3840"/>
              <a:gd name="T23" fmla="*/ 36 h 2160"/>
              <a:gd name="T24" fmla="*/ 3776 w 3840"/>
              <a:gd name="T25" fmla="*/ 381 h 2160"/>
              <a:gd name="T26" fmla="*/ 3776 w 3840"/>
              <a:gd name="T27" fmla="*/ 1779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840" h="2160">
                <a:moveTo>
                  <a:pt x="0" y="0"/>
                </a:moveTo>
                <a:cubicBezTo>
                  <a:pt x="0" y="2160"/>
                  <a:pt x="0" y="2160"/>
                  <a:pt x="0" y="2160"/>
                </a:cubicBezTo>
                <a:cubicBezTo>
                  <a:pt x="3840" y="2160"/>
                  <a:pt x="3840" y="2160"/>
                  <a:pt x="3840" y="2160"/>
                </a:cubicBezTo>
                <a:cubicBezTo>
                  <a:pt x="3840" y="0"/>
                  <a:pt x="3840" y="0"/>
                  <a:pt x="3840" y="0"/>
                </a:cubicBezTo>
                <a:lnTo>
                  <a:pt x="0" y="0"/>
                </a:lnTo>
                <a:close/>
                <a:moveTo>
                  <a:pt x="3776" y="1779"/>
                </a:moveTo>
                <a:cubicBezTo>
                  <a:pt x="3776" y="1969"/>
                  <a:pt x="3622" y="2124"/>
                  <a:pt x="3431" y="2124"/>
                </a:cubicBezTo>
                <a:cubicBezTo>
                  <a:pt x="409" y="2124"/>
                  <a:pt x="409" y="2124"/>
                  <a:pt x="409" y="2124"/>
                </a:cubicBezTo>
                <a:cubicBezTo>
                  <a:pt x="219" y="2124"/>
                  <a:pt x="64" y="1969"/>
                  <a:pt x="64" y="1779"/>
                </a:cubicBezTo>
                <a:cubicBezTo>
                  <a:pt x="64" y="381"/>
                  <a:pt x="64" y="381"/>
                  <a:pt x="64" y="381"/>
                </a:cubicBezTo>
                <a:cubicBezTo>
                  <a:pt x="64" y="191"/>
                  <a:pt x="219" y="36"/>
                  <a:pt x="409" y="36"/>
                </a:cubicBezTo>
                <a:cubicBezTo>
                  <a:pt x="3431" y="36"/>
                  <a:pt x="3431" y="36"/>
                  <a:pt x="3431" y="36"/>
                </a:cubicBezTo>
                <a:cubicBezTo>
                  <a:pt x="3622" y="36"/>
                  <a:pt x="3776" y="191"/>
                  <a:pt x="3776" y="381"/>
                </a:cubicBezTo>
                <a:lnTo>
                  <a:pt x="3776" y="1779"/>
                </a:lnTo>
                <a:close/>
              </a:path>
            </a:pathLst>
          </a:custGeom>
          <a:solidFill>
            <a:srgbClr val="C60B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EB3CE086-FB3A-4E50-ACB2-FC9762C12E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204" y="600247"/>
            <a:ext cx="629042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00" b="0" baseline="0">
                <a:solidFill>
                  <a:srgbClr val="C60B1E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004494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885">
            <a:extLst>
              <a:ext uri="{FF2B5EF4-FFF2-40B4-BE49-F238E27FC236}">
                <a16:creationId xmlns:a16="http://schemas.microsoft.com/office/drawing/2014/main" id="{B5D395E8-75B2-474E-892C-0EF18977C55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0" y="0"/>
            <a:ext cx="12192000" cy="6870099"/>
          </a:xfrm>
          <a:custGeom>
            <a:avLst/>
            <a:gdLst>
              <a:gd name="T0" fmla="*/ 0 w 3840"/>
              <a:gd name="T1" fmla="*/ 0 h 2160"/>
              <a:gd name="T2" fmla="*/ 0 w 3840"/>
              <a:gd name="T3" fmla="*/ 2160 h 2160"/>
              <a:gd name="T4" fmla="*/ 3840 w 3840"/>
              <a:gd name="T5" fmla="*/ 2160 h 2160"/>
              <a:gd name="T6" fmla="*/ 3840 w 3840"/>
              <a:gd name="T7" fmla="*/ 0 h 2160"/>
              <a:gd name="T8" fmla="*/ 0 w 3840"/>
              <a:gd name="T9" fmla="*/ 0 h 2160"/>
              <a:gd name="T10" fmla="*/ 3776 w 3840"/>
              <a:gd name="T11" fmla="*/ 1779 h 2160"/>
              <a:gd name="T12" fmla="*/ 3431 w 3840"/>
              <a:gd name="T13" fmla="*/ 2124 h 2160"/>
              <a:gd name="T14" fmla="*/ 409 w 3840"/>
              <a:gd name="T15" fmla="*/ 2124 h 2160"/>
              <a:gd name="T16" fmla="*/ 64 w 3840"/>
              <a:gd name="T17" fmla="*/ 1779 h 2160"/>
              <a:gd name="T18" fmla="*/ 64 w 3840"/>
              <a:gd name="T19" fmla="*/ 381 h 2160"/>
              <a:gd name="T20" fmla="*/ 409 w 3840"/>
              <a:gd name="T21" fmla="*/ 36 h 2160"/>
              <a:gd name="T22" fmla="*/ 3431 w 3840"/>
              <a:gd name="T23" fmla="*/ 36 h 2160"/>
              <a:gd name="T24" fmla="*/ 3776 w 3840"/>
              <a:gd name="T25" fmla="*/ 381 h 2160"/>
              <a:gd name="T26" fmla="*/ 3776 w 3840"/>
              <a:gd name="T27" fmla="*/ 1779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840" h="2160">
                <a:moveTo>
                  <a:pt x="0" y="0"/>
                </a:moveTo>
                <a:cubicBezTo>
                  <a:pt x="0" y="2160"/>
                  <a:pt x="0" y="2160"/>
                  <a:pt x="0" y="2160"/>
                </a:cubicBezTo>
                <a:cubicBezTo>
                  <a:pt x="3840" y="2160"/>
                  <a:pt x="3840" y="2160"/>
                  <a:pt x="3840" y="2160"/>
                </a:cubicBezTo>
                <a:cubicBezTo>
                  <a:pt x="3840" y="0"/>
                  <a:pt x="3840" y="0"/>
                  <a:pt x="3840" y="0"/>
                </a:cubicBezTo>
                <a:lnTo>
                  <a:pt x="0" y="0"/>
                </a:lnTo>
                <a:close/>
                <a:moveTo>
                  <a:pt x="3776" y="1779"/>
                </a:moveTo>
                <a:cubicBezTo>
                  <a:pt x="3776" y="1969"/>
                  <a:pt x="3622" y="2124"/>
                  <a:pt x="3431" y="2124"/>
                </a:cubicBezTo>
                <a:cubicBezTo>
                  <a:pt x="409" y="2124"/>
                  <a:pt x="409" y="2124"/>
                  <a:pt x="409" y="2124"/>
                </a:cubicBezTo>
                <a:cubicBezTo>
                  <a:pt x="219" y="2124"/>
                  <a:pt x="64" y="1969"/>
                  <a:pt x="64" y="1779"/>
                </a:cubicBezTo>
                <a:cubicBezTo>
                  <a:pt x="64" y="381"/>
                  <a:pt x="64" y="381"/>
                  <a:pt x="64" y="381"/>
                </a:cubicBezTo>
                <a:cubicBezTo>
                  <a:pt x="64" y="191"/>
                  <a:pt x="219" y="36"/>
                  <a:pt x="409" y="36"/>
                </a:cubicBezTo>
                <a:cubicBezTo>
                  <a:pt x="3431" y="36"/>
                  <a:pt x="3431" y="36"/>
                  <a:pt x="3431" y="36"/>
                </a:cubicBezTo>
                <a:cubicBezTo>
                  <a:pt x="3622" y="36"/>
                  <a:pt x="3776" y="191"/>
                  <a:pt x="3776" y="381"/>
                </a:cubicBezTo>
                <a:lnTo>
                  <a:pt x="3776" y="1779"/>
                </a:lnTo>
                <a:close/>
              </a:path>
            </a:pathLst>
          </a:custGeom>
          <a:solidFill>
            <a:srgbClr val="C60B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5217259-9BE8-473D-B889-705708A6B7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203" y="600247"/>
            <a:ext cx="10544391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rgbClr val="C60B1E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36014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707" r:id="rId2"/>
    <p:sldLayoutId id="2147483699" r:id="rId3"/>
    <p:sldLayoutId id="2147483723" r:id="rId4"/>
    <p:sldLayoutId id="2147483654" r:id="rId5"/>
    <p:sldLayoutId id="2147483709" r:id="rId6"/>
    <p:sldLayoutId id="2147483716" r:id="rId7"/>
    <p:sldLayoutId id="2147483721" r:id="rId8"/>
    <p:sldLayoutId id="2147483722" r:id="rId9"/>
    <p:sldLayoutId id="2147483719" r:id="rId10"/>
    <p:sldLayoutId id="2147483717" r:id="rId11"/>
    <p:sldLayoutId id="2147483718" r:id="rId12"/>
    <p:sldLayoutId id="2147483720" r:id="rId13"/>
    <p:sldLayoutId id="2147483712" r:id="rId14"/>
    <p:sldLayoutId id="2147483713" r:id="rId15"/>
    <p:sldLayoutId id="2147483714" r:id="rId16"/>
    <p:sldLayoutId id="2147483715" r:id="rId17"/>
    <p:sldLayoutId id="2147483703" r:id="rId18"/>
    <p:sldLayoutId id="2147483705" r:id="rId19"/>
    <p:sldLayoutId id="2147483706" r:id="rId20"/>
    <p:sldLayoutId id="2147483701" r:id="rId21"/>
    <p:sldLayoutId id="2147483700" r:id="rId22"/>
    <p:sldLayoutId id="2147483697" r:id="rId23"/>
    <p:sldLayoutId id="2147483695" r:id="rId24"/>
    <p:sldLayoutId id="2147483680" r:id="rId25"/>
    <p:sldLayoutId id="2147483676" r:id="rId26"/>
    <p:sldLayoutId id="2147483690" r:id="rId27"/>
    <p:sldLayoutId id="2147483691" r:id="rId28"/>
    <p:sldLayoutId id="2147483704" r:id="rId29"/>
    <p:sldLayoutId id="2147483681" r:id="rId30"/>
    <p:sldLayoutId id="2147483682" r:id="rId31"/>
    <p:sldLayoutId id="2147483684" r:id="rId32"/>
    <p:sldLayoutId id="2147483685" r:id="rId33"/>
    <p:sldLayoutId id="2147483671" r:id="rId34"/>
    <p:sldLayoutId id="2147483672" r:id="rId35"/>
    <p:sldLayoutId id="2147483708" r:id="rId3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iiu.universidades.gob.es/QEDU/" TargetMode="External"/><Relationship Id="rId7" Type="http://schemas.openxmlformats.org/officeDocument/2006/relationships/image" Target="../media/image19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www.sepie.es/aplicaciones-web/i18n/html/tablagrados.html" TargetMode="External"/><Relationship Id="rId5" Type="http://schemas.openxmlformats.org/officeDocument/2006/relationships/hyperlink" Target="http://sepie.es/internacionalizacion/que-estudiar.html" TargetMode="External"/><Relationship Id="rId4" Type="http://schemas.openxmlformats.org/officeDocument/2006/relationships/hyperlink" Target="https://www.google.com/maps/d/u/0/viewer?mid=1TZkeR94xUtSfYf-pyyLKdf4Qax1a2lLP&amp;ll=39.990482898036234%2C-2.83919041606441&amp;z=6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accesoextranjeros.uned.es/logout" TargetMode="External"/><Relationship Id="rId4" Type="http://schemas.openxmlformats.org/officeDocument/2006/relationships/hyperlink" Target="https://unedasiss.uned.es/home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notasdecorte.es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uned.es/portal/page?_pageid=93,55011208&amp;_dad=portal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estudia-en-espana.com/2019/03/16/prueba-de-competencias-especificas-pce-unedasiss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caweb.com/contenidos/educativos/estudios-universitarios/informacion-preinscripcion-acceso-universidades/#calendario" TargetMode="External"/><Relationship Id="rId2" Type="http://schemas.openxmlformats.org/officeDocument/2006/relationships/hyperlink" Target="https://notasdecorte.es/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2.png"/><Relationship Id="rId4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5.jpeg"/><Relationship Id="rId7" Type="http://schemas.openxmlformats.org/officeDocument/2006/relationships/hyperlink" Target="https://onlinecentrodeformacion.es/tablas-de-ponderaciones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notasdecorte.es/" TargetMode="External"/><Relationship Id="rId5" Type="http://schemas.openxmlformats.org/officeDocument/2006/relationships/hyperlink" Target="https://www.google.com/maps/d/u/0/viewer?mid=1TZkeR94xUtSfYf-pyyLKdf4Qax1a2lLP&amp;ll=39.990482898036234%2C-2.83919041606441&amp;z=6" TargetMode="External"/><Relationship Id="rId4" Type="http://schemas.openxmlformats.org/officeDocument/2006/relationships/hyperlink" Target="http://siiu.universidades.gob.es/QEDU/" TargetMode="External"/><Relationship Id="rId9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caseducacion.gob.es/becas-y-ayudas/universidad-grado-master/tipos-de-becas.html" TargetMode="External"/><Relationship Id="rId7" Type="http://schemas.openxmlformats.org/officeDocument/2006/relationships/image" Target="../media/image2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educacionyfp.gob.es/hungria/portada.html" TargetMode="External"/><Relationship Id="rId5" Type="http://schemas.openxmlformats.org/officeDocument/2006/relationships/hyperlink" Target="https://www.becas.com/universitarios/becas-grado" TargetMode="External"/><Relationship Id="rId4" Type="http://schemas.openxmlformats.org/officeDocument/2006/relationships/hyperlink" Target="https://sepie.erasmusplus.gob.es/socrates/internacionalizacionbecas/mantenimientobecas.do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9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emf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49903" flipV="1">
            <a:off x="1734608" y="1148768"/>
            <a:ext cx="2991281" cy="372248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588833" y="1391314"/>
            <a:ext cx="2476164" cy="3081449"/>
          </a:xfrm>
          <a:prstGeom prst="rect">
            <a:avLst/>
          </a:prstGeom>
        </p:spPr>
      </p:pic>
      <p:sp>
        <p:nvSpPr>
          <p:cNvPr id="12" name="Freeform 1500">
            <a:extLst>
              <a:ext uri="{FF2B5EF4-FFF2-40B4-BE49-F238E27FC236}">
                <a16:creationId xmlns:a16="http://schemas.microsoft.com/office/drawing/2014/main" id="{6885F2DB-EE95-43D6-AA15-43E10FDC0905}"/>
              </a:ext>
            </a:extLst>
          </p:cNvPr>
          <p:cNvSpPr>
            <a:spLocks/>
          </p:cNvSpPr>
          <p:nvPr/>
        </p:nvSpPr>
        <p:spPr bwMode="auto">
          <a:xfrm>
            <a:off x="5020495" y="1872230"/>
            <a:ext cx="1778092" cy="2698516"/>
          </a:xfrm>
          <a:custGeom>
            <a:avLst/>
            <a:gdLst>
              <a:gd name="T0" fmla="*/ 28 w 170"/>
              <a:gd name="T1" fmla="*/ 258 h 258"/>
              <a:gd name="T2" fmla="*/ 0 w 170"/>
              <a:gd name="T3" fmla="*/ 242 h 258"/>
              <a:gd name="T4" fmla="*/ 143 w 170"/>
              <a:gd name="T5" fmla="*/ 0 h 258"/>
              <a:gd name="T6" fmla="*/ 170 w 170"/>
              <a:gd name="T7" fmla="*/ 16 h 258"/>
              <a:gd name="T8" fmla="*/ 28 w 170"/>
              <a:gd name="T9" fmla="*/ 258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" h="258">
                <a:moveTo>
                  <a:pt x="28" y="258"/>
                </a:moveTo>
                <a:lnTo>
                  <a:pt x="0" y="242"/>
                </a:lnTo>
                <a:lnTo>
                  <a:pt x="143" y="0"/>
                </a:lnTo>
                <a:lnTo>
                  <a:pt x="170" y="16"/>
                </a:lnTo>
                <a:lnTo>
                  <a:pt x="28" y="25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6" name="TextBox 19">
            <a:extLst>
              <a:ext uri="{FF2B5EF4-FFF2-40B4-BE49-F238E27FC236}">
                <a16:creationId xmlns:a16="http://schemas.microsoft.com/office/drawing/2014/main" id="{050CF1C8-BC3E-41DD-A59E-F9A0BF7AD380}"/>
              </a:ext>
            </a:extLst>
          </p:cNvPr>
          <p:cNvSpPr txBox="1"/>
          <p:nvPr/>
        </p:nvSpPr>
        <p:spPr>
          <a:xfrm>
            <a:off x="2873347" y="1085260"/>
            <a:ext cx="7445204" cy="2031325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6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Estudiar en España</a:t>
            </a:r>
            <a:endParaRPr lang="ko-KR" altLang="en-US" sz="6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ject 4">
            <a:extLst>
              <a:ext uri="{FF2B5EF4-FFF2-40B4-BE49-F238E27FC236}">
                <a16:creationId xmlns:a16="http://schemas.microsoft.com/office/drawing/2014/main" id="{E8D1CEB4-9D3D-9BFF-13FF-54A897D60C1F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36148" y="5630257"/>
            <a:ext cx="5105400" cy="119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8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727">
            <a:extLst>
              <a:ext uri="{FF2B5EF4-FFF2-40B4-BE49-F238E27FC236}">
                <a16:creationId xmlns:a16="http://schemas.microsoft.com/office/drawing/2014/main" id="{F1A6C061-30A5-4FD2-9005-EADCEC6CA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4382" y="2255856"/>
            <a:ext cx="2102500" cy="258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Rectangle 2729">
            <a:extLst>
              <a:ext uri="{FF2B5EF4-FFF2-40B4-BE49-F238E27FC236}">
                <a16:creationId xmlns:a16="http://schemas.microsoft.com/office/drawing/2014/main" id="{9CDCCE2B-3F79-44E2-9367-18160A4B5F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4793" y="1808926"/>
            <a:ext cx="2102500" cy="24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" name="Rectangle 2731">
            <a:extLst>
              <a:ext uri="{FF2B5EF4-FFF2-40B4-BE49-F238E27FC236}">
                <a16:creationId xmlns:a16="http://schemas.microsoft.com/office/drawing/2014/main" id="{07C862AB-F4B9-4E6A-86E1-9CB7B5C5F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913" y="3663885"/>
            <a:ext cx="2102500" cy="24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" name="Rectangle 2733">
            <a:extLst>
              <a:ext uri="{FF2B5EF4-FFF2-40B4-BE49-F238E27FC236}">
                <a16:creationId xmlns:a16="http://schemas.microsoft.com/office/drawing/2014/main" id="{BFE3462B-E6F0-4FF8-B210-7DC491576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913" y="4204190"/>
            <a:ext cx="2102500" cy="24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Rectangle 2735">
            <a:extLst>
              <a:ext uri="{FF2B5EF4-FFF2-40B4-BE49-F238E27FC236}">
                <a16:creationId xmlns:a16="http://schemas.microsoft.com/office/drawing/2014/main" id="{2A6E88A0-792D-4E99-9A40-88E8F0807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913" y="4744494"/>
            <a:ext cx="2102500" cy="24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1"/>
          </p:nvPr>
        </p:nvSpPr>
        <p:spPr>
          <a:xfrm>
            <a:off x="934720" y="387131"/>
            <a:ext cx="8280264" cy="724247"/>
          </a:xfrm>
        </p:spPr>
        <p:txBody>
          <a:bodyPr/>
          <a:lstStyle/>
          <a:p>
            <a:pPr algn="l"/>
            <a:r>
              <a:rPr lang="es-PE" dirty="0">
                <a:solidFill>
                  <a:srgbClr val="C60B1E"/>
                </a:solidFill>
              </a:rPr>
              <a:t>NOS PONEMOS EN MARCHA</a:t>
            </a: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6B7095F4-20CD-4DA2-2399-DD7A66E923B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86240" y="30189"/>
            <a:ext cx="2838671" cy="713884"/>
          </a:xfrm>
          <a:prstGeom prst="rect">
            <a:avLst/>
          </a:prstGeom>
        </p:spPr>
      </p:pic>
      <p:sp>
        <p:nvSpPr>
          <p:cNvPr id="14" name="object 4">
            <a:extLst>
              <a:ext uri="{FF2B5EF4-FFF2-40B4-BE49-F238E27FC236}">
                <a16:creationId xmlns:a16="http://schemas.microsoft.com/office/drawing/2014/main" id="{DC325637-84BE-207F-5FCB-C5D0A0CEB8CD}"/>
              </a:ext>
            </a:extLst>
          </p:cNvPr>
          <p:cNvSpPr txBox="1"/>
          <p:nvPr/>
        </p:nvSpPr>
        <p:spPr>
          <a:xfrm>
            <a:off x="2063805" y="1558308"/>
            <a:ext cx="8064390" cy="1080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0100"/>
              </a:lnSpc>
              <a:spcBef>
                <a:spcPts val="100"/>
              </a:spcBef>
            </a:pPr>
            <a:endParaRPr lang="es-ES" sz="2800" u="heavy" spc="-55" dirty="0">
              <a:solidFill>
                <a:srgbClr val="0462C1"/>
              </a:solidFill>
              <a:uFill>
                <a:solidFill>
                  <a:srgbClr val="0462C1"/>
                </a:solidFill>
              </a:uFill>
              <a:latin typeface="Verdana"/>
              <a:cs typeface="Verdana"/>
            </a:endParaRPr>
          </a:p>
          <a:p>
            <a:pPr marL="12700" marR="5080">
              <a:lnSpc>
                <a:spcPct val="130100"/>
              </a:lnSpc>
              <a:spcBef>
                <a:spcPts val="100"/>
              </a:spcBef>
            </a:pPr>
            <a:endParaRPr sz="2800" dirty="0">
              <a:latin typeface="Verdana"/>
              <a:cs typeface="Verdana"/>
            </a:endParaRPr>
          </a:p>
        </p:txBody>
      </p:sp>
      <p:sp>
        <p:nvSpPr>
          <p:cNvPr id="6" name="Oval 3">
            <a:extLst>
              <a:ext uri="{FF2B5EF4-FFF2-40B4-BE49-F238E27FC236}">
                <a16:creationId xmlns:a16="http://schemas.microsoft.com/office/drawing/2014/main" id="{F912DA02-B1D4-ABCB-1015-7904F1ABAF65}"/>
              </a:ext>
            </a:extLst>
          </p:cNvPr>
          <p:cNvSpPr/>
          <p:nvPr/>
        </p:nvSpPr>
        <p:spPr>
          <a:xfrm rot="245020">
            <a:off x="724878" y="2001068"/>
            <a:ext cx="430886" cy="430886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2B7DF234-4FFC-19BE-5082-D0B0375819B0}"/>
              </a:ext>
            </a:extLst>
          </p:cNvPr>
          <p:cNvSpPr txBox="1"/>
          <p:nvPr/>
        </p:nvSpPr>
        <p:spPr>
          <a:xfrm>
            <a:off x="1500932" y="2025023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Reunir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información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7B20D5AB-E5DA-955A-0445-608A512E278C}"/>
              </a:ext>
            </a:extLst>
          </p:cNvPr>
          <p:cNvSpPr txBox="1"/>
          <p:nvPr/>
        </p:nvSpPr>
        <p:spPr>
          <a:xfrm rot="245020">
            <a:off x="840447" y="2108788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16" name="Oval 6">
            <a:extLst>
              <a:ext uri="{FF2B5EF4-FFF2-40B4-BE49-F238E27FC236}">
                <a16:creationId xmlns:a16="http://schemas.microsoft.com/office/drawing/2014/main" id="{55036781-18B8-C4C3-71F5-16033501B9AC}"/>
              </a:ext>
            </a:extLst>
          </p:cNvPr>
          <p:cNvSpPr/>
          <p:nvPr/>
        </p:nvSpPr>
        <p:spPr>
          <a:xfrm rot="21341483">
            <a:off x="724878" y="2789120"/>
            <a:ext cx="430886" cy="430886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id="{60BA2DE0-DC71-A2F0-15E8-CEA46FD13CE0}"/>
              </a:ext>
            </a:extLst>
          </p:cNvPr>
          <p:cNvSpPr txBox="1"/>
          <p:nvPr/>
        </p:nvSpPr>
        <p:spPr>
          <a:xfrm>
            <a:off x="1564793" y="2733876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Acreditación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UNEDasiss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id="{7B5CE625-E329-8423-08F4-B749CE160A78}"/>
              </a:ext>
            </a:extLst>
          </p:cNvPr>
          <p:cNvSpPr txBox="1"/>
          <p:nvPr/>
        </p:nvSpPr>
        <p:spPr>
          <a:xfrm rot="21341483">
            <a:off x="840447" y="2896840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9" name="Oval 9">
            <a:extLst>
              <a:ext uri="{FF2B5EF4-FFF2-40B4-BE49-F238E27FC236}">
                <a16:creationId xmlns:a16="http://schemas.microsoft.com/office/drawing/2014/main" id="{6AAD2752-4561-4F1C-5A2A-8EAA816B022F}"/>
              </a:ext>
            </a:extLst>
          </p:cNvPr>
          <p:cNvSpPr/>
          <p:nvPr/>
        </p:nvSpPr>
        <p:spPr>
          <a:xfrm rot="21341483">
            <a:off x="724878" y="3587332"/>
            <a:ext cx="430886" cy="430886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0" name="TextBox 10">
            <a:extLst>
              <a:ext uri="{FF2B5EF4-FFF2-40B4-BE49-F238E27FC236}">
                <a16:creationId xmlns:a16="http://schemas.microsoft.com/office/drawing/2014/main" id="{21733FCC-944B-F430-49A6-7BD75106695C}"/>
              </a:ext>
            </a:extLst>
          </p:cNvPr>
          <p:cNvSpPr txBox="1"/>
          <p:nvPr/>
        </p:nvSpPr>
        <p:spPr>
          <a:xfrm>
            <a:off x="1564793" y="3571552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Preinscripción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11">
            <a:extLst>
              <a:ext uri="{FF2B5EF4-FFF2-40B4-BE49-F238E27FC236}">
                <a16:creationId xmlns:a16="http://schemas.microsoft.com/office/drawing/2014/main" id="{3C0F9DF5-A182-D6AA-E863-CDCBD0F8068C}"/>
              </a:ext>
            </a:extLst>
          </p:cNvPr>
          <p:cNvSpPr txBox="1"/>
          <p:nvPr/>
        </p:nvSpPr>
        <p:spPr>
          <a:xfrm rot="21341483">
            <a:off x="840447" y="3695052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22" name="Oval 12">
            <a:extLst>
              <a:ext uri="{FF2B5EF4-FFF2-40B4-BE49-F238E27FC236}">
                <a16:creationId xmlns:a16="http://schemas.microsoft.com/office/drawing/2014/main" id="{1B514BAE-969D-81EA-FB57-93369B3720B2}"/>
              </a:ext>
            </a:extLst>
          </p:cNvPr>
          <p:cNvSpPr/>
          <p:nvPr/>
        </p:nvSpPr>
        <p:spPr>
          <a:xfrm rot="21341483">
            <a:off x="724878" y="4334743"/>
            <a:ext cx="430886" cy="430886"/>
          </a:xfrm>
          <a:prstGeom prst="ellipse">
            <a:avLst/>
          </a:prstGeom>
          <a:solidFill>
            <a:srgbClr val="E3061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3" name="TextBox 13">
            <a:extLst>
              <a:ext uri="{FF2B5EF4-FFF2-40B4-BE49-F238E27FC236}">
                <a16:creationId xmlns:a16="http://schemas.microsoft.com/office/drawing/2014/main" id="{3A45B584-D73D-3CD4-3E96-73CF395C460F}"/>
              </a:ext>
            </a:extLst>
          </p:cNvPr>
          <p:cNvSpPr txBox="1"/>
          <p:nvPr/>
        </p:nvSpPr>
        <p:spPr>
          <a:xfrm>
            <a:off x="1564793" y="4366842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Matrícula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14">
            <a:extLst>
              <a:ext uri="{FF2B5EF4-FFF2-40B4-BE49-F238E27FC236}">
                <a16:creationId xmlns:a16="http://schemas.microsoft.com/office/drawing/2014/main" id="{15A4B46B-2655-B352-53B2-45E67FD9B2D0}"/>
              </a:ext>
            </a:extLst>
          </p:cNvPr>
          <p:cNvSpPr txBox="1"/>
          <p:nvPr/>
        </p:nvSpPr>
        <p:spPr>
          <a:xfrm rot="21341483">
            <a:off x="840447" y="4442464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D46F2897-1FCB-C841-27B3-9646FE610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0498" y="1803197"/>
            <a:ext cx="5002105" cy="371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10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727">
            <a:extLst>
              <a:ext uri="{FF2B5EF4-FFF2-40B4-BE49-F238E27FC236}">
                <a16:creationId xmlns:a16="http://schemas.microsoft.com/office/drawing/2014/main" id="{F1A6C061-30A5-4FD2-9005-EADCEC6CA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913" y="2571529"/>
            <a:ext cx="2102500" cy="258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Rectangle 2729">
            <a:extLst>
              <a:ext uri="{FF2B5EF4-FFF2-40B4-BE49-F238E27FC236}">
                <a16:creationId xmlns:a16="http://schemas.microsoft.com/office/drawing/2014/main" id="{9CDCCE2B-3F79-44E2-9367-18160A4B5F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913" y="3123576"/>
            <a:ext cx="2102500" cy="24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" name="Rectangle 2731">
            <a:extLst>
              <a:ext uri="{FF2B5EF4-FFF2-40B4-BE49-F238E27FC236}">
                <a16:creationId xmlns:a16="http://schemas.microsoft.com/office/drawing/2014/main" id="{07C862AB-F4B9-4E6A-86E1-9CB7B5C5F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913" y="3663885"/>
            <a:ext cx="2102500" cy="24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" name="Rectangle 2733">
            <a:extLst>
              <a:ext uri="{FF2B5EF4-FFF2-40B4-BE49-F238E27FC236}">
                <a16:creationId xmlns:a16="http://schemas.microsoft.com/office/drawing/2014/main" id="{BFE3462B-E6F0-4FF8-B210-7DC491576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913" y="4204190"/>
            <a:ext cx="2102500" cy="24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Rectangle 2735">
            <a:extLst>
              <a:ext uri="{FF2B5EF4-FFF2-40B4-BE49-F238E27FC236}">
                <a16:creationId xmlns:a16="http://schemas.microsoft.com/office/drawing/2014/main" id="{2A6E88A0-792D-4E99-9A40-88E8F0807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913" y="4744494"/>
            <a:ext cx="2102500" cy="24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" name="Rectangle 2737">
            <a:extLst>
              <a:ext uri="{FF2B5EF4-FFF2-40B4-BE49-F238E27FC236}">
                <a16:creationId xmlns:a16="http://schemas.microsoft.com/office/drawing/2014/main" id="{30660DEE-ACD1-49BA-9FC4-5CDD96735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913" y="5284799"/>
            <a:ext cx="2102500" cy="24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1"/>
          </p:nvPr>
        </p:nvSpPr>
        <p:spPr>
          <a:xfrm>
            <a:off x="-75287" y="387131"/>
            <a:ext cx="9290271" cy="724247"/>
          </a:xfrm>
        </p:spPr>
        <p:txBody>
          <a:bodyPr/>
          <a:lstStyle/>
          <a:p>
            <a:r>
              <a:rPr lang="es-PE" dirty="0">
                <a:solidFill>
                  <a:srgbClr val="C60B1E"/>
                </a:solidFill>
              </a:rPr>
              <a:t>REUNIR INFORMACIÓN</a:t>
            </a: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6B7095F4-20CD-4DA2-2399-DD7A66E923B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86240" y="30189"/>
            <a:ext cx="2838671" cy="713884"/>
          </a:xfrm>
          <a:prstGeom prst="rect">
            <a:avLst/>
          </a:prstGeom>
        </p:spPr>
      </p:pic>
      <p:sp>
        <p:nvSpPr>
          <p:cNvPr id="14" name="object 4">
            <a:extLst>
              <a:ext uri="{FF2B5EF4-FFF2-40B4-BE49-F238E27FC236}">
                <a16:creationId xmlns:a16="http://schemas.microsoft.com/office/drawing/2014/main" id="{DC325637-84BE-207F-5FCB-C5D0A0CEB8CD}"/>
              </a:ext>
            </a:extLst>
          </p:cNvPr>
          <p:cNvSpPr txBox="1"/>
          <p:nvPr/>
        </p:nvSpPr>
        <p:spPr>
          <a:xfrm>
            <a:off x="1748708" y="1237451"/>
            <a:ext cx="9965635" cy="41490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s-ES" dirty="0"/>
              <a:t>Páginas útiles porque ofrecen:</a:t>
            </a:r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Información en español y en inglés.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Ayudan a preparar el viaje: trámites administrativos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Información sobre becas, alojamientos y datos prácticos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Información sobre universidades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12700">
              <a:spcBef>
                <a:spcPts val="1000"/>
              </a:spcBef>
              <a:tabLst>
                <a:tab pos="355600" algn="l"/>
              </a:tabLst>
            </a:pPr>
            <a:r>
              <a:rPr lang="es-ES" sz="2400" u="heavy" spc="-5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3"/>
              </a:rPr>
              <a:t>Qué estudiar y dónde</a:t>
            </a:r>
            <a:endParaRPr lang="es-ES" sz="2400" u="heavy" spc="35" dirty="0">
              <a:solidFill>
                <a:srgbClr val="0462C1"/>
              </a:solidFill>
              <a:uFill>
                <a:solidFill>
                  <a:srgbClr val="0462C1"/>
                </a:solidFill>
              </a:uFill>
              <a:latin typeface="Verdana"/>
              <a:cs typeface="Verdana"/>
              <a:hlinkClick r:id="rId4"/>
            </a:endParaRPr>
          </a:p>
          <a:p>
            <a:pPr marL="12700" marR="5080">
              <a:lnSpc>
                <a:spcPct val="130100"/>
              </a:lnSpc>
              <a:spcBef>
                <a:spcPts val="100"/>
              </a:spcBef>
            </a:pPr>
            <a:r>
              <a:rPr lang="es-ES" sz="2400" u="heavy" spc="-5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5"/>
              </a:rPr>
              <a:t>Estudiar en España </a:t>
            </a:r>
            <a:endParaRPr lang="es-ES" sz="2400" u="heavy" spc="-55" dirty="0">
              <a:solidFill>
                <a:srgbClr val="0462C1"/>
              </a:solidFill>
              <a:uFill>
                <a:solidFill>
                  <a:srgbClr val="0462C1"/>
                </a:solidFill>
              </a:uFill>
              <a:latin typeface="Verdana"/>
              <a:cs typeface="Verdana"/>
            </a:endParaRPr>
          </a:p>
          <a:p>
            <a:pPr marL="12700" marR="5080">
              <a:lnSpc>
                <a:spcPct val="130100"/>
              </a:lnSpc>
              <a:spcBef>
                <a:spcPts val="100"/>
              </a:spcBef>
            </a:pPr>
            <a:r>
              <a:rPr sz="2400" u="heavy" spc="35" dirty="0" err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4"/>
              </a:rPr>
              <a:t>Dónd</a:t>
            </a:r>
            <a:r>
              <a:rPr sz="2400" u="heavy" spc="150" dirty="0" err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4"/>
              </a:rPr>
              <a:t>e</a:t>
            </a:r>
            <a:r>
              <a:rPr sz="2400" u="heavy" spc="-20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4"/>
              </a:rPr>
              <a:t> </a:t>
            </a:r>
            <a:r>
              <a:rPr sz="2400" u="heavy" spc="-120" dirty="0" err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4"/>
              </a:rPr>
              <a:t>es</a:t>
            </a:r>
            <a:r>
              <a:rPr sz="2400" u="heavy" spc="-75" dirty="0" err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4"/>
              </a:rPr>
              <a:t>tud</a:t>
            </a:r>
            <a:r>
              <a:rPr sz="2400" u="heavy" spc="-20" dirty="0" err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4"/>
              </a:rPr>
              <a:t>i</a:t>
            </a:r>
            <a:r>
              <a:rPr sz="2400" u="heavy" spc="225" dirty="0" err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4"/>
              </a:rPr>
              <a:t>a</a:t>
            </a:r>
            <a:r>
              <a:rPr lang="es-ES" sz="2400" u="heavy" spc="2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4"/>
              </a:rPr>
              <a:t>r</a:t>
            </a:r>
            <a:r>
              <a:rPr sz="2400" u="heavy" spc="-2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4"/>
              </a:rPr>
              <a:t> </a:t>
            </a:r>
            <a:r>
              <a:rPr lang="es-ES" sz="2400" u="heavy" spc="-2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4"/>
              </a:rPr>
              <a:t> </a:t>
            </a:r>
            <a:r>
              <a:rPr sz="2400" u="heavy" spc="15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4"/>
              </a:rPr>
              <a:t>e</a:t>
            </a:r>
            <a:r>
              <a:rPr sz="2400" u="heavy" spc="-7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4"/>
              </a:rPr>
              <a:t>n</a:t>
            </a:r>
            <a:r>
              <a:rPr sz="2400" u="heavy" spc="-19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4"/>
              </a:rPr>
              <a:t> </a:t>
            </a:r>
            <a:r>
              <a:rPr sz="2400" u="heavy" spc="-7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4"/>
              </a:rPr>
              <a:t>Esp</a:t>
            </a:r>
            <a:r>
              <a:rPr sz="2400" u="heavy" spc="-7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4"/>
              </a:rPr>
              <a:t>a</a:t>
            </a:r>
            <a:r>
              <a:rPr sz="2400" u="heavy" spc="7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4"/>
              </a:rPr>
              <a:t>ña </a:t>
            </a:r>
            <a:endParaRPr lang="es-ES" sz="2400" u="heavy" spc="45" dirty="0">
              <a:solidFill>
                <a:srgbClr val="0462C1"/>
              </a:solidFill>
              <a:uFill>
                <a:solidFill>
                  <a:srgbClr val="0462C1"/>
                </a:solidFill>
              </a:uFill>
              <a:latin typeface="Verdana"/>
              <a:cs typeface="Verdana"/>
              <a:hlinkClick r:id="rId3"/>
            </a:endParaRPr>
          </a:p>
          <a:p>
            <a:pPr marL="12700" marR="5080">
              <a:lnSpc>
                <a:spcPct val="130100"/>
              </a:lnSpc>
              <a:spcBef>
                <a:spcPts val="100"/>
              </a:spcBef>
            </a:pPr>
            <a:r>
              <a:rPr lang="es-ES" sz="2400" u="heavy" spc="-17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6"/>
              </a:rPr>
              <a:t>B</a:t>
            </a:r>
            <a:r>
              <a:rPr lang="es-ES" sz="2400" u="heavy" spc="-16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6"/>
              </a:rPr>
              <a:t>u</a:t>
            </a:r>
            <a:r>
              <a:rPr lang="es-ES" sz="2400" u="heavy" spc="8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6"/>
              </a:rPr>
              <a:t>scado</a:t>
            </a:r>
            <a:r>
              <a:rPr lang="es-ES" sz="2400" u="heavy" spc="-30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6"/>
              </a:rPr>
              <a:t>r </a:t>
            </a:r>
            <a:r>
              <a:rPr lang="es-ES" sz="2400" u="heavy" spc="-17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6"/>
              </a:rPr>
              <a:t> g</a:t>
            </a:r>
            <a:r>
              <a:rPr lang="es-ES" sz="2400" u="heavy" spc="-3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6"/>
              </a:rPr>
              <a:t>r</a:t>
            </a:r>
            <a:r>
              <a:rPr lang="es-ES" sz="2400" u="heavy" spc="14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6"/>
              </a:rPr>
              <a:t>ado</a:t>
            </a:r>
            <a:r>
              <a:rPr lang="es-ES" sz="2400" u="heavy" spc="-3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6"/>
              </a:rPr>
              <a:t>s</a:t>
            </a:r>
            <a:r>
              <a:rPr lang="es-ES" sz="2400" u="heavy" spc="-17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6"/>
              </a:rPr>
              <a:t>  en inglés</a:t>
            </a:r>
            <a:endParaRPr sz="2400" dirty="0">
              <a:latin typeface="Verdana"/>
              <a:cs typeface="Verdana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D37F95D-6E5E-076E-FE76-491A53DA6B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1894" y="4451630"/>
            <a:ext cx="2752449" cy="21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0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729">
            <a:extLst>
              <a:ext uri="{FF2B5EF4-FFF2-40B4-BE49-F238E27FC236}">
                <a16:creationId xmlns:a16="http://schemas.microsoft.com/office/drawing/2014/main" id="{9CDCCE2B-3F79-44E2-9367-18160A4B5F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913" y="3123576"/>
            <a:ext cx="2102500" cy="24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" name="Rectangle 2731">
            <a:extLst>
              <a:ext uri="{FF2B5EF4-FFF2-40B4-BE49-F238E27FC236}">
                <a16:creationId xmlns:a16="http://schemas.microsoft.com/office/drawing/2014/main" id="{07C862AB-F4B9-4E6A-86E1-9CB7B5C5F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913" y="3663885"/>
            <a:ext cx="2102500" cy="24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" name="Rectangle 2733">
            <a:extLst>
              <a:ext uri="{FF2B5EF4-FFF2-40B4-BE49-F238E27FC236}">
                <a16:creationId xmlns:a16="http://schemas.microsoft.com/office/drawing/2014/main" id="{BFE3462B-E6F0-4FF8-B210-7DC491576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913" y="4204190"/>
            <a:ext cx="2102500" cy="24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Rectangle 2735">
            <a:extLst>
              <a:ext uri="{FF2B5EF4-FFF2-40B4-BE49-F238E27FC236}">
                <a16:creationId xmlns:a16="http://schemas.microsoft.com/office/drawing/2014/main" id="{2A6E88A0-792D-4E99-9A40-88E8F0807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913" y="4744494"/>
            <a:ext cx="2102500" cy="24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" name="Rectangle 2737">
            <a:extLst>
              <a:ext uri="{FF2B5EF4-FFF2-40B4-BE49-F238E27FC236}">
                <a16:creationId xmlns:a16="http://schemas.microsoft.com/office/drawing/2014/main" id="{30660DEE-ACD1-49BA-9FC4-5CDD96735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913" y="5284799"/>
            <a:ext cx="2102500" cy="24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1"/>
          </p:nvPr>
        </p:nvSpPr>
        <p:spPr>
          <a:xfrm>
            <a:off x="-1615439" y="387131"/>
            <a:ext cx="10830424" cy="724247"/>
          </a:xfrm>
        </p:spPr>
        <p:txBody>
          <a:bodyPr/>
          <a:lstStyle/>
          <a:p>
            <a:r>
              <a:rPr lang="es-PE" dirty="0">
                <a:solidFill>
                  <a:srgbClr val="C60B1E"/>
                </a:solidFill>
              </a:rPr>
              <a:t>ACREDITACIÓN </a:t>
            </a:r>
            <a:r>
              <a:rPr lang="es-PE" dirty="0" err="1">
                <a:solidFill>
                  <a:srgbClr val="C60B1E"/>
                </a:solidFill>
              </a:rPr>
              <a:t>UNEDasiss</a:t>
            </a:r>
            <a:endParaRPr lang="es-PE" dirty="0">
              <a:solidFill>
                <a:srgbClr val="C60B1E"/>
              </a:solidFill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6B7095F4-20CD-4DA2-2399-DD7A66E923B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86240" y="30189"/>
            <a:ext cx="2838671" cy="713884"/>
          </a:xfrm>
          <a:prstGeom prst="rect">
            <a:avLst/>
          </a:prstGeom>
        </p:spPr>
      </p:pic>
      <p:pic>
        <p:nvPicPr>
          <p:cNvPr id="4" name="object 4">
            <a:extLst>
              <a:ext uri="{FF2B5EF4-FFF2-40B4-BE49-F238E27FC236}">
                <a16:creationId xmlns:a16="http://schemas.microsoft.com/office/drawing/2014/main" id="{4B9313B7-302A-BF1C-5BCA-CF71073AE53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15269" y="1256582"/>
            <a:ext cx="5007278" cy="1648048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E133E2C-55EC-055E-7C3C-2FE524CD8E2E}"/>
              </a:ext>
            </a:extLst>
          </p:cNvPr>
          <p:cNvSpPr txBox="1"/>
          <p:nvPr/>
        </p:nvSpPr>
        <p:spPr>
          <a:xfrm>
            <a:off x="820037" y="1816192"/>
            <a:ext cx="61315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800" u="heavy" spc="-6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4"/>
              </a:rPr>
              <a:t>https://unedasiss.uned.es/home</a:t>
            </a:r>
            <a:endParaRPr lang="es-ES" sz="1800" dirty="0">
              <a:latin typeface="Verdana"/>
              <a:cs typeface="Verdana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842FEAA-8F93-CC06-7940-DF66B8F869AC}"/>
              </a:ext>
            </a:extLst>
          </p:cNvPr>
          <p:cNvSpPr txBox="1"/>
          <p:nvPr/>
        </p:nvSpPr>
        <p:spPr>
          <a:xfrm>
            <a:off x="1108591" y="2946827"/>
            <a:ext cx="9832677" cy="2564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lang="es-ES" sz="1800" b="1" spc="-160" dirty="0">
                <a:solidFill>
                  <a:srgbClr val="404040"/>
                </a:solidFill>
                <a:cs typeface="Verdana"/>
              </a:rPr>
              <a:t>SOLICITUD ONLINE</a:t>
            </a:r>
            <a:endParaRPr lang="es-ES" sz="1800" dirty="0">
              <a:cs typeface="Verdana"/>
            </a:endParaRPr>
          </a:p>
          <a:p>
            <a:pPr marL="355600" marR="5080" indent="-342900">
              <a:lnSpc>
                <a:spcPct val="100000"/>
              </a:lnSpc>
              <a:spcBef>
                <a:spcPts val="994"/>
              </a:spcBef>
              <a:buFont typeface="Arial" panose="020B0604020202020204" pitchFamily="34" charset="0"/>
              <a:buChar char="•"/>
              <a:tabLst>
                <a:tab pos="354965" algn="l"/>
              </a:tabLst>
            </a:pPr>
            <a:r>
              <a:rPr lang="es-ES" sz="1800" spc="10" dirty="0">
                <a:solidFill>
                  <a:srgbClr val="404040"/>
                </a:solidFill>
                <a:latin typeface="+mj-lt"/>
                <a:cs typeface="Verdana"/>
              </a:rPr>
              <a:t>Para </a:t>
            </a:r>
            <a:r>
              <a:rPr lang="es-ES" sz="1800" spc="-60" dirty="0">
                <a:solidFill>
                  <a:srgbClr val="404040"/>
                </a:solidFill>
                <a:latin typeface="+mj-lt"/>
                <a:cs typeface="Verdana"/>
              </a:rPr>
              <a:t>solicitar </a:t>
            </a:r>
            <a:r>
              <a:rPr lang="es-ES" sz="1800" spc="10" dirty="0">
                <a:solidFill>
                  <a:srgbClr val="404040"/>
                </a:solidFill>
                <a:latin typeface="+mj-lt"/>
                <a:cs typeface="Verdana"/>
              </a:rPr>
              <a:t>la </a:t>
            </a:r>
            <a:r>
              <a:rPr lang="es-ES" sz="1800" spc="30" dirty="0">
                <a:solidFill>
                  <a:srgbClr val="404040"/>
                </a:solidFill>
                <a:latin typeface="+mj-lt"/>
                <a:cs typeface="Verdana"/>
              </a:rPr>
              <a:t>acreditación para ser admitido </a:t>
            </a:r>
            <a:r>
              <a:rPr lang="es-ES" sz="1800" spc="20" dirty="0">
                <a:solidFill>
                  <a:srgbClr val="404040"/>
                </a:solidFill>
                <a:latin typeface="+mj-lt"/>
                <a:cs typeface="Verdana"/>
              </a:rPr>
              <a:t>en </a:t>
            </a:r>
            <a:r>
              <a:rPr lang="es-ES" sz="1800" spc="-75" dirty="0">
                <a:solidFill>
                  <a:srgbClr val="404040"/>
                </a:solidFill>
                <a:latin typeface="+mj-lt"/>
                <a:cs typeface="Verdana"/>
              </a:rPr>
              <a:t>las </a:t>
            </a:r>
            <a:r>
              <a:rPr lang="es-ES" sz="1800" spc="-70" dirty="0">
                <a:solidFill>
                  <a:srgbClr val="404040"/>
                </a:solidFill>
                <a:latin typeface="+mj-lt"/>
                <a:cs typeface="Verdana"/>
              </a:rPr>
              <a:t> </a:t>
            </a:r>
            <a:r>
              <a:rPr lang="es-ES" sz="1800" spc="-45" dirty="0">
                <a:solidFill>
                  <a:srgbClr val="404040"/>
                </a:solidFill>
                <a:latin typeface="+mj-lt"/>
                <a:cs typeface="Verdana"/>
              </a:rPr>
              <a:t>universidades públicas</a:t>
            </a:r>
            <a:r>
              <a:rPr lang="es-ES" sz="1800" spc="-130" dirty="0">
                <a:solidFill>
                  <a:srgbClr val="404040"/>
                </a:solidFill>
                <a:latin typeface="+mj-lt"/>
                <a:cs typeface="Verdana"/>
              </a:rPr>
              <a:t>, </a:t>
            </a:r>
            <a:r>
              <a:rPr lang="es-ES" sz="1800" spc="25" dirty="0">
                <a:solidFill>
                  <a:srgbClr val="404040"/>
                </a:solidFill>
                <a:latin typeface="+mj-lt"/>
                <a:cs typeface="Verdana"/>
              </a:rPr>
              <a:t>debes </a:t>
            </a:r>
            <a:r>
              <a:rPr lang="es-ES" sz="1800" spc="-20" dirty="0">
                <a:solidFill>
                  <a:srgbClr val="404040"/>
                </a:solidFill>
                <a:latin typeface="+mj-lt"/>
                <a:cs typeface="Verdana"/>
              </a:rPr>
              <a:t>cumplimentar </a:t>
            </a:r>
            <a:r>
              <a:rPr lang="es-ES" sz="1800" spc="-25" dirty="0">
                <a:solidFill>
                  <a:srgbClr val="404040"/>
                </a:solidFill>
                <a:latin typeface="+mj-lt"/>
                <a:cs typeface="Verdana"/>
              </a:rPr>
              <a:t>el </a:t>
            </a:r>
            <a:r>
              <a:rPr lang="es-ES" sz="1800" spc="-20" dirty="0">
                <a:solidFill>
                  <a:srgbClr val="404040"/>
                </a:solidFill>
                <a:latin typeface="+mj-lt"/>
                <a:cs typeface="Verdana"/>
              </a:rPr>
              <a:t> </a:t>
            </a:r>
            <a:r>
              <a:rPr lang="es-ES" sz="1800" spc="-60" dirty="0">
                <a:solidFill>
                  <a:srgbClr val="404040"/>
                </a:solidFill>
                <a:latin typeface="+mj-lt"/>
                <a:cs typeface="Verdana"/>
              </a:rPr>
              <a:t>formulario</a:t>
            </a:r>
            <a:r>
              <a:rPr lang="es-ES" sz="1800" spc="-160" dirty="0">
                <a:solidFill>
                  <a:srgbClr val="404040"/>
                </a:solidFill>
                <a:latin typeface="+mj-lt"/>
                <a:cs typeface="Verdana"/>
              </a:rPr>
              <a:t> </a:t>
            </a:r>
            <a:r>
              <a:rPr lang="es-ES" sz="1800" u="heavy" spc="20" dirty="0" err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+mj-lt"/>
                <a:cs typeface="Verdana"/>
                <a:hlinkClick r:id="rId5"/>
              </a:rPr>
              <a:t>on</a:t>
            </a:r>
            <a:r>
              <a:rPr lang="es-ES" sz="1800" u="heavy" spc="-14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+mj-lt"/>
                <a:cs typeface="Verdana"/>
                <a:hlinkClick r:id="rId5"/>
              </a:rPr>
              <a:t> </a:t>
            </a:r>
            <a:r>
              <a:rPr lang="es-ES" sz="1800" u="heavy" spc="-7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+mj-lt"/>
                <a:cs typeface="Verdana"/>
                <a:hlinkClick r:id="rId5"/>
              </a:rPr>
              <a:t>line</a:t>
            </a:r>
            <a:r>
              <a:rPr lang="es-ES" sz="1800" spc="-70" dirty="0">
                <a:solidFill>
                  <a:srgbClr val="404040"/>
                </a:solidFill>
                <a:latin typeface="+mj-lt"/>
                <a:cs typeface="Verdana"/>
              </a:rPr>
              <a:t>.</a:t>
            </a:r>
            <a:r>
              <a:rPr lang="es-ES" sz="1800" spc="-145" dirty="0">
                <a:solidFill>
                  <a:srgbClr val="404040"/>
                </a:solidFill>
                <a:latin typeface="+mj-lt"/>
                <a:cs typeface="Verdana"/>
              </a:rPr>
              <a:t> Tu</a:t>
            </a:r>
            <a:r>
              <a:rPr lang="es-ES" sz="1800" spc="-100" dirty="0">
                <a:solidFill>
                  <a:srgbClr val="404040"/>
                </a:solidFill>
                <a:latin typeface="+mj-lt"/>
                <a:cs typeface="Verdana"/>
              </a:rPr>
              <a:t> </a:t>
            </a:r>
            <a:r>
              <a:rPr lang="es-ES" sz="1800" spc="-45" dirty="0">
                <a:solidFill>
                  <a:srgbClr val="404040"/>
                </a:solidFill>
                <a:latin typeface="+mj-lt"/>
                <a:cs typeface="Verdana"/>
              </a:rPr>
              <a:t>solicitud</a:t>
            </a:r>
            <a:r>
              <a:rPr lang="es-ES" sz="1800" spc="-135" dirty="0">
                <a:solidFill>
                  <a:srgbClr val="404040"/>
                </a:solidFill>
                <a:latin typeface="+mj-lt"/>
                <a:cs typeface="Verdana"/>
              </a:rPr>
              <a:t> </a:t>
            </a:r>
            <a:r>
              <a:rPr lang="es-ES" sz="1800" spc="95" dirty="0">
                <a:solidFill>
                  <a:srgbClr val="404040"/>
                </a:solidFill>
                <a:latin typeface="+mj-lt"/>
                <a:cs typeface="Verdana"/>
              </a:rPr>
              <a:t>debe</a:t>
            </a:r>
            <a:r>
              <a:rPr lang="es-ES" sz="1800" spc="-105" dirty="0">
                <a:solidFill>
                  <a:srgbClr val="404040"/>
                </a:solidFill>
                <a:latin typeface="+mj-lt"/>
                <a:cs typeface="Verdana"/>
              </a:rPr>
              <a:t> </a:t>
            </a:r>
            <a:r>
              <a:rPr lang="es-ES" sz="1800" spc="-75" dirty="0">
                <a:solidFill>
                  <a:srgbClr val="404040"/>
                </a:solidFill>
                <a:latin typeface="+mj-lt"/>
                <a:cs typeface="Verdana"/>
              </a:rPr>
              <a:t>estar</a:t>
            </a:r>
            <a:r>
              <a:rPr lang="es-ES" sz="1800" spc="-100" dirty="0">
                <a:solidFill>
                  <a:srgbClr val="404040"/>
                </a:solidFill>
                <a:latin typeface="+mj-lt"/>
                <a:cs typeface="Verdana"/>
              </a:rPr>
              <a:t> </a:t>
            </a:r>
            <a:r>
              <a:rPr lang="es-ES" sz="1800" spc="120" dirty="0">
                <a:solidFill>
                  <a:srgbClr val="404040"/>
                </a:solidFill>
                <a:latin typeface="+mj-lt"/>
                <a:cs typeface="Verdana"/>
              </a:rPr>
              <a:t>pagada</a:t>
            </a:r>
            <a:r>
              <a:rPr lang="es-ES" sz="1800" spc="-140" dirty="0">
                <a:solidFill>
                  <a:srgbClr val="404040"/>
                </a:solidFill>
                <a:latin typeface="+mj-lt"/>
                <a:cs typeface="Verdana"/>
              </a:rPr>
              <a:t> </a:t>
            </a:r>
            <a:r>
              <a:rPr lang="es-ES" sz="1800" spc="40" dirty="0">
                <a:solidFill>
                  <a:srgbClr val="404040"/>
                </a:solidFill>
                <a:latin typeface="+mj-lt"/>
                <a:cs typeface="Verdana"/>
              </a:rPr>
              <a:t>para</a:t>
            </a:r>
            <a:r>
              <a:rPr lang="es-ES" sz="1800" spc="-145" dirty="0">
                <a:solidFill>
                  <a:srgbClr val="404040"/>
                </a:solidFill>
                <a:latin typeface="+mj-lt"/>
                <a:cs typeface="Verdana"/>
              </a:rPr>
              <a:t> </a:t>
            </a:r>
            <a:r>
              <a:rPr lang="es-ES" sz="1800" spc="45" dirty="0">
                <a:solidFill>
                  <a:srgbClr val="404040"/>
                </a:solidFill>
                <a:latin typeface="+mj-lt"/>
                <a:cs typeface="Verdana"/>
              </a:rPr>
              <a:t>que </a:t>
            </a:r>
            <a:r>
              <a:rPr lang="es-ES" sz="1800" spc="-620" dirty="0">
                <a:solidFill>
                  <a:srgbClr val="404040"/>
                </a:solidFill>
                <a:latin typeface="+mj-lt"/>
                <a:cs typeface="Verdana"/>
              </a:rPr>
              <a:t> </a:t>
            </a:r>
            <a:r>
              <a:rPr lang="es-ES" sz="1800" spc="-5" dirty="0">
                <a:solidFill>
                  <a:srgbClr val="404040"/>
                </a:solidFill>
                <a:latin typeface="+mj-lt"/>
                <a:cs typeface="Verdana"/>
              </a:rPr>
              <a:t>sea</a:t>
            </a:r>
            <a:r>
              <a:rPr lang="es-ES" sz="1800" spc="-130" dirty="0">
                <a:solidFill>
                  <a:srgbClr val="404040"/>
                </a:solidFill>
                <a:latin typeface="+mj-lt"/>
                <a:cs typeface="Verdana"/>
              </a:rPr>
              <a:t> </a:t>
            </a:r>
            <a:r>
              <a:rPr lang="es-ES" sz="1800" spc="-30" dirty="0">
                <a:solidFill>
                  <a:srgbClr val="404040"/>
                </a:solidFill>
                <a:latin typeface="+mj-lt"/>
                <a:cs typeface="Verdana"/>
              </a:rPr>
              <a:t>tramitada.</a:t>
            </a:r>
            <a:endParaRPr lang="es-ES" sz="1800" dirty="0">
              <a:latin typeface="+mj-lt"/>
              <a:cs typeface="Verdana"/>
            </a:endParaRPr>
          </a:p>
          <a:p>
            <a:pPr marL="29845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354965" algn="l"/>
              </a:tabLst>
            </a:pPr>
            <a:r>
              <a:rPr lang="es-ES" sz="1800" spc="40" dirty="0">
                <a:solidFill>
                  <a:srgbClr val="404040"/>
                </a:solidFill>
                <a:latin typeface="+mj-lt"/>
                <a:cs typeface="Verdana"/>
              </a:rPr>
              <a:t> Para pedir la acreditación de estudios de Hungría debes tener el </a:t>
            </a:r>
            <a:endParaRPr lang="es-ES" u="heavy" spc="-204" dirty="0">
              <a:solidFill>
                <a:srgbClr val="0462C1"/>
              </a:solidFill>
              <a:uFill>
                <a:solidFill>
                  <a:srgbClr val="0462C1"/>
                </a:solidFill>
              </a:uFill>
              <a:latin typeface="+mj-lt"/>
              <a:cs typeface="Verdana"/>
            </a:endParaRPr>
          </a:p>
          <a:p>
            <a:pPr marL="355600"/>
            <a:r>
              <a:rPr lang="es-ES" sz="1800" b="1" spc="15" dirty="0">
                <a:solidFill>
                  <a:srgbClr val="404040"/>
                </a:solidFill>
                <a:latin typeface="+mj-lt"/>
                <a:cs typeface="Verdana"/>
              </a:rPr>
              <a:t>Certificado</a:t>
            </a:r>
            <a:r>
              <a:rPr lang="es-ES" sz="1800" b="1" spc="-140" dirty="0">
                <a:solidFill>
                  <a:srgbClr val="404040"/>
                </a:solidFill>
                <a:latin typeface="+mj-lt"/>
                <a:cs typeface="Verdana"/>
              </a:rPr>
              <a:t> </a:t>
            </a:r>
            <a:r>
              <a:rPr lang="es-ES" sz="1800" b="1" spc="-85" dirty="0" err="1">
                <a:solidFill>
                  <a:srgbClr val="404040"/>
                </a:solidFill>
                <a:latin typeface="+mj-lt"/>
                <a:cs typeface="Verdana"/>
              </a:rPr>
              <a:t>Érettségi</a:t>
            </a:r>
            <a:r>
              <a:rPr lang="es-ES" sz="1800" b="1" spc="-70" dirty="0">
                <a:solidFill>
                  <a:srgbClr val="404040"/>
                </a:solidFill>
                <a:latin typeface="+mj-lt"/>
                <a:cs typeface="Verdana"/>
              </a:rPr>
              <a:t> </a:t>
            </a:r>
            <a:r>
              <a:rPr lang="es-ES" sz="1800" b="1" spc="-60" dirty="0" err="1">
                <a:solidFill>
                  <a:srgbClr val="404040"/>
                </a:solidFill>
                <a:latin typeface="+mj-lt"/>
                <a:cs typeface="Verdana"/>
              </a:rPr>
              <a:t>bizonyitvány</a:t>
            </a:r>
            <a:r>
              <a:rPr lang="es-ES" sz="1800" spc="-60" dirty="0">
                <a:solidFill>
                  <a:srgbClr val="404040"/>
                </a:solidFill>
                <a:latin typeface="+mj-lt"/>
                <a:cs typeface="Verdana"/>
              </a:rPr>
              <a:t>,</a:t>
            </a:r>
            <a:r>
              <a:rPr lang="es-ES" sz="1800" spc="-150" dirty="0">
                <a:solidFill>
                  <a:srgbClr val="404040"/>
                </a:solidFill>
                <a:latin typeface="+mj-lt"/>
                <a:cs typeface="Verdana"/>
              </a:rPr>
              <a:t> </a:t>
            </a:r>
            <a:r>
              <a:rPr lang="es-ES" sz="1800" dirty="0">
                <a:solidFill>
                  <a:srgbClr val="404040"/>
                </a:solidFill>
                <a:latin typeface="+mj-lt"/>
                <a:cs typeface="Verdana"/>
              </a:rPr>
              <a:t>acreditativo</a:t>
            </a:r>
            <a:r>
              <a:rPr lang="es-ES" sz="1800" spc="-140" dirty="0">
                <a:solidFill>
                  <a:srgbClr val="404040"/>
                </a:solidFill>
                <a:latin typeface="+mj-lt"/>
                <a:cs typeface="Verdana"/>
              </a:rPr>
              <a:t> </a:t>
            </a:r>
            <a:r>
              <a:rPr lang="es-ES" sz="1800" spc="100" dirty="0">
                <a:solidFill>
                  <a:srgbClr val="404040"/>
                </a:solidFill>
                <a:latin typeface="+mj-lt"/>
                <a:cs typeface="Verdana"/>
              </a:rPr>
              <a:t>de</a:t>
            </a:r>
            <a:r>
              <a:rPr lang="es-ES" sz="1800" spc="-120" dirty="0">
                <a:solidFill>
                  <a:srgbClr val="404040"/>
                </a:solidFill>
                <a:latin typeface="+mj-lt"/>
                <a:cs typeface="Verdana"/>
              </a:rPr>
              <a:t> </a:t>
            </a:r>
            <a:r>
              <a:rPr lang="es-ES" sz="1800" spc="10" dirty="0">
                <a:solidFill>
                  <a:srgbClr val="404040"/>
                </a:solidFill>
                <a:latin typeface="+mj-lt"/>
                <a:cs typeface="Verdana"/>
              </a:rPr>
              <a:t>haber</a:t>
            </a:r>
            <a:r>
              <a:rPr lang="es-ES" sz="1800" spc="-100" dirty="0">
                <a:solidFill>
                  <a:srgbClr val="404040"/>
                </a:solidFill>
                <a:latin typeface="+mj-lt"/>
                <a:cs typeface="Verdana"/>
              </a:rPr>
              <a:t> </a:t>
            </a:r>
            <a:r>
              <a:rPr lang="es-ES" sz="1800" spc="50" dirty="0">
                <a:solidFill>
                  <a:srgbClr val="404040"/>
                </a:solidFill>
                <a:latin typeface="+mj-lt"/>
                <a:cs typeface="Verdana"/>
              </a:rPr>
              <a:t>completado</a:t>
            </a:r>
            <a:r>
              <a:rPr lang="es-ES" sz="1800" spc="-105" dirty="0">
                <a:solidFill>
                  <a:srgbClr val="404040"/>
                </a:solidFill>
                <a:latin typeface="+mj-lt"/>
                <a:cs typeface="Verdana"/>
              </a:rPr>
              <a:t> </a:t>
            </a:r>
            <a:r>
              <a:rPr lang="es-ES" sz="1800" spc="10" dirty="0">
                <a:solidFill>
                  <a:srgbClr val="404040"/>
                </a:solidFill>
                <a:latin typeface="+mj-lt"/>
                <a:cs typeface="Verdana"/>
              </a:rPr>
              <a:t>la educación secundaria y de haber superado el examen </a:t>
            </a:r>
            <a:r>
              <a:rPr lang="es-ES" sz="1800" spc="-85" dirty="0" err="1">
                <a:solidFill>
                  <a:srgbClr val="404040"/>
                </a:solidFill>
                <a:latin typeface="+mj-lt"/>
                <a:cs typeface="Verdana"/>
              </a:rPr>
              <a:t>Érettségi</a:t>
            </a:r>
            <a:r>
              <a:rPr lang="es-ES" sz="1800" spc="-75" dirty="0">
                <a:solidFill>
                  <a:srgbClr val="404040"/>
                </a:solidFill>
                <a:latin typeface="+mj-lt"/>
                <a:cs typeface="Verdana"/>
              </a:rPr>
              <a:t> </a:t>
            </a:r>
            <a:r>
              <a:rPr lang="es-ES" sz="1800" spc="-75" dirty="0" err="1">
                <a:solidFill>
                  <a:srgbClr val="404040"/>
                </a:solidFill>
                <a:latin typeface="+mj-lt"/>
                <a:cs typeface="Verdana"/>
              </a:rPr>
              <a:t>vizsga</a:t>
            </a:r>
            <a:r>
              <a:rPr lang="es-ES" sz="1800" spc="-75" dirty="0">
                <a:solidFill>
                  <a:srgbClr val="404040"/>
                </a:solidFill>
                <a:latin typeface="+mj-lt"/>
                <a:cs typeface="Verdana"/>
              </a:rPr>
              <a:t>.</a:t>
            </a:r>
            <a:endParaRPr lang="es-ES" sz="1800" spc="10" dirty="0">
              <a:solidFill>
                <a:srgbClr val="404040"/>
              </a:solidFill>
              <a:latin typeface="+mj-lt"/>
              <a:cs typeface="Verdana"/>
            </a:endParaRPr>
          </a:p>
          <a:p>
            <a:pPr marL="355600">
              <a:lnSpc>
                <a:spcPct val="100000"/>
              </a:lnSpc>
            </a:pPr>
            <a:endParaRPr lang="es-ES" sz="1800" dirty="0">
              <a:latin typeface="+mj-lt"/>
              <a:cs typeface="Verdana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3214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727">
            <a:extLst>
              <a:ext uri="{FF2B5EF4-FFF2-40B4-BE49-F238E27FC236}">
                <a16:creationId xmlns:a16="http://schemas.microsoft.com/office/drawing/2014/main" id="{F1A6C061-30A5-4FD2-9005-EADCEC6CA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913" y="2571529"/>
            <a:ext cx="2102500" cy="258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Rectangle 2729">
            <a:extLst>
              <a:ext uri="{FF2B5EF4-FFF2-40B4-BE49-F238E27FC236}">
                <a16:creationId xmlns:a16="http://schemas.microsoft.com/office/drawing/2014/main" id="{9CDCCE2B-3F79-44E2-9367-18160A4B5F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913" y="3123576"/>
            <a:ext cx="2102500" cy="24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" name="Rectangle 2731">
            <a:extLst>
              <a:ext uri="{FF2B5EF4-FFF2-40B4-BE49-F238E27FC236}">
                <a16:creationId xmlns:a16="http://schemas.microsoft.com/office/drawing/2014/main" id="{07C862AB-F4B9-4E6A-86E1-9CB7B5C5F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913" y="3663885"/>
            <a:ext cx="2102500" cy="24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" name="Rectangle 2733">
            <a:extLst>
              <a:ext uri="{FF2B5EF4-FFF2-40B4-BE49-F238E27FC236}">
                <a16:creationId xmlns:a16="http://schemas.microsoft.com/office/drawing/2014/main" id="{BFE3462B-E6F0-4FF8-B210-7DC491576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913" y="4204190"/>
            <a:ext cx="2102500" cy="24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Rectangle 2735">
            <a:extLst>
              <a:ext uri="{FF2B5EF4-FFF2-40B4-BE49-F238E27FC236}">
                <a16:creationId xmlns:a16="http://schemas.microsoft.com/office/drawing/2014/main" id="{2A6E88A0-792D-4E99-9A40-88E8F0807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913" y="4744494"/>
            <a:ext cx="2102500" cy="24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" name="Rectangle 2737">
            <a:extLst>
              <a:ext uri="{FF2B5EF4-FFF2-40B4-BE49-F238E27FC236}">
                <a16:creationId xmlns:a16="http://schemas.microsoft.com/office/drawing/2014/main" id="{30660DEE-ACD1-49BA-9FC4-5CDD96735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913" y="5284799"/>
            <a:ext cx="2102500" cy="24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1"/>
          </p:nvPr>
        </p:nvSpPr>
        <p:spPr>
          <a:xfrm>
            <a:off x="-623927" y="387131"/>
            <a:ext cx="9290271" cy="724247"/>
          </a:xfrm>
        </p:spPr>
        <p:txBody>
          <a:bodyPr/>
          <a:lstStyle/>
          <a:p>
            <a:r>
              <a:rPr lang="es-PE" dirty="0">
                <a:solidFill>
                  <a:srgbClr val="C60B1E"/>
                </a:solidFill>
              </a:rPr>
              <a:t>ACREDITACIÓN </a:t>
            </a:r>
            <a:r>
              <a:rPr lang="es-PE" dirty="0" err="1">
                <a:solidFill>
                  <a:srgbClr val="C60B1E"/>
                </a:solidFill>
              </a:rPr>
              <a:t>UNEDasiss</a:t>
            </a:r>
            <a:endParaRPr lang="es-PE" dirty="0">
              <a:solidFill>
                <a:srgbClr val="C60B1E"/>
              </a:solidFill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6B7095F4-20CD-4DA2-2399-DD7A66E923B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86240" y="30189"/>
            <a:ext cx="2838671" cy="71388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DF1E1E5-1B6E-5FF4-FE5D-DC30671C9705}"/>
              </a:ext>
            </a:extLst>
          </p:cNvPr>
          <p:cNvSpPr txBox="1"/>
          <p:nvPr/>
        </p:nvSpPr>
        <p:spPr>
          <a:xfrm>
            <a:off x="1219200" y="1696720"/>
            <a:ext cx="8829040" cy="396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02CBE71-6C6F-9DAE-21FC-43A75099871A}"/>
              </a:ext>
            </a:extLst>
          </p:cNvPr>
          <p:cNvSpPr txBox="1"/>
          <p:nvPr/>
        </p:nvSpPr>
        <p:spPr>
          <a:xfrm>
            <a:off x="528320" y="1162178"/>
            <a:ext cx="1139951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1625" marR="73660" algn="just">
              <a:spcBef>
                <a:spcPts val="5"/>
              </a:spcBef>
              <a:spcAft>
                <a:spcPts val="0"/>
              </a:spcAft>
            </a:pP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El procedimiento deberá empezar una vez el interesado tenga el título de bachillerato húngaro, </a:t>
            </a:r>
            <a:r>
              <a:rPr lang="es-ES" sz="1800" b="1" dirty="0">
                <a:effectLst/>
                <a:latin typeface="Arial MT"/>
                <a:ea typeface="Arial MT"/>
                <a:cs typeface="Arial MT"/>
              </a:rPr>
              <a:t>a finales del mes de junio.</a:t>
            </a:r>
          </a:p>
          <a:p>
            <a:pPr marL="301625" marR="73660" algn="just">
              <a:spcBef>
                <a:spcPts val="5"/>
              </a:spcBef>
              <a:spcAft>
                <a:spcPts val="0"/>
              </a:spcAft>
            </a:pP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 </a:t>
            </a:r>
          </a:p>
          <a:p>
            <a:pPr marL="301625" marR="73660" algn="just">
              <a:spcBef>
                <a:spcPts val="5"/>
              </a:spcBef>
              <a:spcAft>
                <a:spcPts val="0"/>
              </a:spcAft>
            </a:pP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La documentación que se deberá adjuntar en formato </a:t>
            </a:r>
            <a:r>
              <a:rPr lang="es-ES" sz="1800" dirty="0" err="1">
                <a:effectLst/>
                <a:latin typeface="Arial MT"/>
                <a:ea typeface="Arial MT"/>
                <a:cs typeface="Arial MT"/>
              </a:rPr>
              <a:t>pdf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 es:</a:t>
            </a:r>
          </a:p>
          <a:p>
            <a:pPr marL="301625" marR="73660" algn="just">
              <a:spcBef>
                <a:spcPts val="5"/>
              </a:spcBef>
              <a:spcAft>
                <a:spcPts val="0"/>
              </a:spcAft>
            </a:pPr>
            <a:endParaRPr lang="es-ES" sz="1800" dirty="0">
              <a:effectLst/>
              <a:latin typeface="Arial MT"/>
              <a:ea typeface="Arial MT"/>
              <a:cs typeface="Arial MT"/>
            </a:endParaRPr>
          </a:p>
          <a:p>
            <a:pPr marL="342900" marR="73660" lvl="0" indent="-342900" algn="just">
              <a:spcBef>
                <a:spcPts val="5"/>
              </a:spcBef>
              <a:spcAft>
                <a:spcPts val="0"/>
              </a:spcAft>
              <a:buFont typeface="Arial MT"/>
              <a:buChar char="-"/>
            </a:pP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El impreso de solicitud se genera automáticamente. En el caso de Hungría aparecerá el Anexo I. Se podrá solicitar la acreditación para el bachillerato, ninguna otra opción de acreditación está abierta a los que hayan finalizado sus estudios en el sistema húngaro.</a:t>
            </a:r>
          </a:p>
          <a:p>
            <a:pPr marL="342900" marR="73660" lvl="0" indent="-342900" algn="just">
              <a:spcBef>
                <a:spcPts val="5"/>
              </a:spcBef>
              <a:spcAft>
                <a:spcPts val="0"/>
              </a:spcAft>
              <a:buFont typeface="Arial MT"/>
              <a:buChar char="-"/>
            </a:pP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DNI húngaro o pasaporte húngaro con el que se haya registrado en la página web </a:t>
            </a:r>
            <a:r>
              <a:rPr lang="es-ES" sz="1800" dirty="0" err="1">
                <a:effectLst/>
                <a:latin typeface="Arial MT"/>
                <a:ea typeface="Arial MT"/>
                <a:cs typeface="Arial MT"/>
              </a:rPr>
              <a:t>UNEDasiss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.</a:t>
            </a:r>
          </a:p>
          <a:p>
            <a:pPr marL="342900" marR="73660" lvl="0" indent="-342900" algn="just">
              <a:spcBef>
                <a:spcPts val="5"/>
              </a:spcBef>
              <a:spcAft>
                <a:spcPts val="0"/>
              </a:spcAft>
              <a:buFont typeface="Arial MT"/>
              <a:buChar char="-"/>
            </a:pP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Fotocopia escaneada del título de bachillerato en húngaro y copia escaneada de la traducción al español. del título de bachillerato. En el caso de alumnos que obtuvieron su título de bachillerato en la formación bilingüe húngaro-española, se adjuntará el título en húngaro y en español.</a:t>
            </a:r>
          </a:p>
          <a:p>
            <a:pPr marL="342900" marR="73660" lvl="0" indent="-342900" algn="just">
              <a:spcBef>
                <a:spcPts val="5"/>
              </a:spcBef>
              <a:spcAft>
                <a:spcPts val="0"/>
              </a:spcAft>
              <a:buFont typeface="Arial MT"/>
              <a:buChar char="-"/>
            </a:pP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Fotocopia escaneada de las notas del curso 12 de los estudios de bachillerato y copia escaneada de la traducción al español de la hoja con las notas del curso 12.</a:t>
            </a:r>
          </a:p>
          <a:p>
            <a:pPr marL="342900" marR="73660" lvl="0" indent="-342900" algn="just">
              <a:spcBef>
                <a:spcPts val="5"/>
              </a:spcBef>
              <a:spcAft>
                <a:spcPts val="0"/>
              </a:spcAft>
              <a:buFont typeface="Arial MT"/>
              <a:buChar char="-"/>
            </a:pP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Descargar la declaración que figura al final de la solicitud, imprimirla, firmarla y cargarla en </a:t>
            </a:r>
            <a:r>
              <a:rPr lang="es-ES" sz="1800" dirty="0" err="1">
                <a:effectLst/>
                <a:latin typeface="Arial MT"/>
                <a:ea typeface="Arial MT"/>
                <a:cs typeface="Arial MT"/>
              </a:rPr>
              <a:t>pdf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.</a:t>
            </a:r>
          </a:p>
          <a:p>
            <a:pPr marR="73660" algn="just">
              <a:spcBef>
                <a:spcPts val="5"/>
              </a:spcBef>
              <a:spcAft>
                <a:spcPts val="0"/>
              </a:spcAft>
            </a:pPr>
            <a:r>
              <a:rPr lang="es-ES" sz="1800" spc="265" dirty="0">
                <a:effectLst/>
                <a:latin typeface="Arial MT"/>
                <a:ea typeface="Arial MT"/>
                <a:cs typeface="Arial MT"/>
              </a:rPr>
              <a:t> </a:t>
            </a:r>
            <a:endParaRPr lang="es-ES" sz="1800" dirty="0">
              <a:effectLst/>
              <a:latin typeface="Arial MT"/>
              <a:ea typeface="Arial MT"/>
              <a:cs typeface="Arial MT"/>
            </a:endParaRPr>
          </a:p>
          <a:p>
            <a:pPr marL="301625" marR="73660" algn="just">
              <a:spcBef>
                <a:spcPts val="5"/>
              </a:spcBef>
              <a:spcAft>
                <a:spcPts val="0"/>
              </a:spcAft>
            </a:pP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En un plazo de 48-72 horas el solicitante recibirá un correo con la resolución de la acreditación. Esta es la resolución que deberá adjuntar en la solicitud de preinscripción universitaria.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5202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727">
            <a:extLst>
              <a:ext uri="{FF2B5EF4-FFF2-40B4-BE49-F238E27FC236}">
                <a16:creationId xmlns:a16="http://schemas.microsoft.com/office/drawing/2014/main" id="{F1A6C061-30A5-4FD2-9005-EADCEC6CA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913" y="2571529"/>
            <a:ext cx="2102500" cy="258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Rectangle 2729">
            <a:extLst>
              <a:ext uri="{FF2B5EF4-FFF2-40B4-BE49-F238E27FC236}">
                <a16:creationId xmlns:a16="http://schemas.microsoft.com/office/drawing/2014/main" id="{9CDCCE2B-3F79-44E2-9367-18160A4B5F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913" y="3123576"/>
            <a:ext cx="2102500" cy="24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" name="Rectangle 2731">
            <a:extLst>
              <a:ext uri="{FF2B5EF4-FFF2-40B4-BE49-F238E27FC236}">
                <a16:creationId xmlns:a16="http://schemas.microsoft.com/office/drawing/2014/main" id="{07C862AB-F4B9-4E6A-86E1-9CB7B5C5F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913" y="3663885"/>
            <a:ext cx="2102500" cy="24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" name="Rectangle 2733">
            <a:extLst>
              <a:ext uri="{FF2B5EF4-FFF2-40B4-BE49-F238E27FC236}">
                <a16:creationId xmlns:a16="http://schemas.microsoft.com/office/drawing/2014/main" id="{BFE3462B-E6F0-4FF8-B210-7DC491576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913" y="4204190"/>
            <a:ext cx="2102500" cy="24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Rectangle 2735">
            <a:extLst>
              <a:ext uri="{FF2B5EF4-FFF2-40B4-BE49-F238E27FC236}">
                <a16:creationId xmlns:a16="http://schemas.microsoft.com/office/drawing/2014/main" id="{2A6E88A0-792D-4E99-9A40-88E8F0807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913" y="4744494"/>
            <a:ext cx="2102500" cy="24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" name="Rectangle 2737">
            <a:extLst>
              <a:ext uri="{FF2B5EF4-FFF2-40B4-BE49-F238E27FC236}">
                <a16:creationId xmlns:a16="http://schemas.microsoft.com/office/drawing/2014/main" id="{30660DEE-ACD1-49BA-9FC4-5CDD96735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913" y="5284799"/>
            <a:ext cx="2102500" cy="24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1"/>
          </p:nvPr>
        </p:nvSpPr>
        <p:spPr>
          <a:xfrm>
            <a:off x="-75287" y="387131"/>
            <a:ext cx="9290271" cy="724247"/>
          </a:xfrm>
        </p:spPr>
        <p:txBody>
          <a:bodyPr/>
          <a:lstStyle/>
          <a:p>
            <a:r>
              <a:rPr lang="es-PE" dirty="0">
                <a:solidFill>
                  <a:srgbClr val="C60B1E"/>
                </a:solidFill>
              </a:rPr>
              <a:t>ACREDITACIÓN </a:t>
            </a:r>
            <a:r>
              <a:rPr lang="es-PE" dirty="0" err="1">
                <a:solidFill>
                  <a:srgbClr val="C60B1E"/>
                </a:solidFill>
              </a:rPr>
              <a:t>UNEDasiss</a:t>
            </a:r>
            <a:endParaRPr lang="es-PE" dirty="0">
              <a:solidFill>
                <a:srgbClr val="C60B1E"/>
              </a:solidFill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6B7095F4-20CD-4DA2-2399-DD7A66E923B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86240" y="30189"/>
            <a:ext cx="2838671" cy="71388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5CD95CA-43DA-014C-827B-21A28C47AB6A}"/>
              </a:ext>
            </a:extLst>
          </p:cNvPr>
          <p:cNvSpPr txBox="1"/>
          <p:nvPr/>
        </p:nvSpPr>
        <p:spPr>
          <a:xfrm>
            <a:off x="1190413" y="1263709"/>
            <a:ext cx="9123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Arial (Cuerpo) MT"/>
              </a:rPr>
              <a:t>CÁLCULO DE LA PUNTUACIÓN</a:t>
            </a:r>
          </a:p>
          <a:p>
            <a:endParaRPr lang="es-ES" b="1" dirty="0">
              <a:latin typeface="Arial (Cuerpo) MT"/>
            </a:endParaRP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FAED3B65-FE50-53D9-9B00-708B033486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585465"/>
              </p:ext>
            </p:extLst>
          </p:nvPr>
        </p:nvGraphicFramePr>
        <p:xfrm>
          <a:off x="3230356" y="1843351"/>
          <a:ext cx="2823311" cy="2460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00910">
                  <a:extLst>
                    <a:ext uri="{9D8B030D-6E8A-4147-A177-3AD203B41FA5}">
                      <a16:colId xmlns:a16="http://schemas.microsoft.com/office/drawing/2014/main" val="2030409191"/>
                    </a:ext>
                  </a:extLst>
                </a:gridCol>
                <a:gridCol w="1422401">
                  <a:extLst>
                    <a:ext uri="{9D8B030D-6E8A-4147-A177-3AD203B41FA5}">
                      <a16:colId xmlns:a16="http://schemas.microsoft.com/office/drawing/2014/main" val="1737943072"/>
                    </a:ext>
                  </a:extLst>
                </a:gridCol>
              </a:tblGrid>
              <a:tr h="266513">
                <a:tc>
                  <a:txBody>
                    <a:bodyPr/>
                    <a:lstStyle/>
                    <a:p>
                      <a:endParaRPr lang="es-ES" dirty="0"/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217760"/>
                  </a:ext>
                </a:extLst>
              </a:tr>
              <a:tr h="455190">
                <a:tc>
                  <a:txBody>
                    <a:bodyPr/>
                    <a:lstStyle/>
                    <a:p>
                      <a:r>
                        <a:rPr lang="es-ES" dirty="0" err="1">
                          <a:solidFill>
                            <a:srgbClr val="FF0000"/>
                          </a:solidFill>
                        </a:rPr>
                        <a:t>Elégséges</a:t>
                      </a:r>
                      <a:r>
                        <a:rPr lang="es-ES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rgbClr val="FF0000"/>
                          </a:solidFill>
                        </a:rPr>
                        <a:t>        5,5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5147885"/>
                  </a:ext>
                </a:extLst>
              </a:tr>
              <a:tr h="455190">
                <a:tc>
                  <a:txBody>
                    <a:bodyPr/>
                    <a:lstStyle/>
                    <a:p>
                      <a:r>
                        <a:rPr lang="es-ES" dirty="0" err="1">
                          <a:solidFill>
                            <a:srgbClr val="FF0000"/>
                          </a:solidFill>
                        </a:rPr>
                        <a:t>Közepes</a:t>
                      </a:r>
                      <a:endParaRPr lang="es-E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rgbClr val="FF0000"/>
                          </a:solidFill>
                        </a:rPr>
                        <a:t>         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997820"/>
                  </a:ext>
                </a:extLst>
              </a:tr>
              <a:tr h="455190">
                <a:tc>
                  <a:txBody>
                    <a:bodyPr/>
                    <a:lstStyle/>
                    <a:p>
                      <a:r>
                        <a:rPr lang="es-ES" dirty="0" err="1">
                          <a:solidFill>
                            <a:srgbClr val="FF0000"/>
                          </a:solidFill>
                        </a:rPr>
                        <a:t>Jó</a:t>
                      </a:r>
                      <a:endParaRPr lang="es-E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rgbClr val="FF0000"/>
                          </a:solidFill>
                        </a:rPr>
                        <a:t>         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7629656"/>
                  </a:ext>
                </a:extLst>
              </a:tr>
              <a:tr h="455190">
                <a:tc>
                  <a:txBody>
                    <a:bodyPr/>
                    <a:lstStyle/>
                    <a:p>
                      <a:r>
                        <a:rPr lang="es-ES" dirty="0" err="1">
                          <a:solidFill>
                            <a:srgbClr val="FF0000"/>
                          </a:solidFill>
                        </a:rPr>
                        <a:t>Jéles</a:t>
                      </a:r>
                      <a:endParaRPr lang="es-E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rgbClr val="FF0000"/>
                          </a:solidFill>
                        </a:rPr>
                        <a:t>         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6998195"/>
                  </a:ext>
                </a:extLst>
              </a:tr>
            </a:tbl>
          </a:graphicData>
        </a:graphic>
      </p:graphicFrame>
      <p:pic>
        <p:nvPicPr>
          <p:cNvPr id="1028" name="Picture 4" descr="Bandera de España sin escudo de alta calidad para exterior">
            <a:extLst>
              <a:ext uri="{FF2B5EF4-FFF2-40B4-BE49-F238E27FC236}">
                <a16:creationId xmlns:a16="http://schemas.microsoft.com/office/drawing/2014/main" id="{F195D4D1-83FC-7A3D-1AAD-2F58A9B67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307" y="1967128"/>
            <a:ext cx="735946" cy="36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958449E-A87A-A4F3-F4F9-6DF338127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448" y="1967554"/>
            <a:ext cx="735946" cy="36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09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727">
            <a:extLst>
              <a:ext uri="{FF2B5EF4-FFF2-40B4-BE49-F238E27FC236}">
                <a16:creationId xmlns:a16="http://schemas.microsoft.com/office/drawing/2014/main" id="{F1A6C061-30A5-4FD2-9005-EADCEC6CA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913" y="2571529"/>
            <a:ext cx="2102500" cy="258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Rectangle 2729">
            <a:extLst>
              <a:ext uri="{FF2B5EF4-FFF2-40B4-BE49-F238E27FC236}">
                <a16:creationId xmlns:a16="http://schemas.microsoft.com/office/drawing/2014/main" id="{9CDCCE2B-3F79-44E2-9367-18160A4B5F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913" y="3123576"/>
            <a:ext cx="2102500" cy="24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" name="Rectangle 2731">
            <a:extLst>
              <a:ext uri="{FF2B5EF4-FFF2-40B4-BE49-F238E27FC236}">
                <a16:creationId xmlns:a16="http://schemas.microsoft.com/office/drawing/2014/main" id="{07C862AB-F4B9-4E6A-86E1-9CB7B5C5F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913" y="3663885"/>
            <a:ext cx="2102500" cy="24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" name="Rectangle 2733">
            <a:extLst>
              <a:ext uri="{FF2B5EF4-FFF2-40B4-BE49-F238E27FC236}">
                <a16:creationId xmlns:a16="http://schemas.microsoft.com/office/drawing/2014/main" id="{BFE3462B-E6F0-4FF8-B210-7DC491576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913" y="4204190"/>
            <a:ext cx="2102500" cy="24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Rectangle 2735">
            <a:extLst>
              <a:ext uri="{FF2B5EF4-FFF2-40B4-BE49-F238E27FC236}">
                <a16:creationId xmlns:a16="http://schemas.microsoft.com/office/drawing/2014/main" id="{2A6E88A0-792D-4E99-9A40-88E8F0807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913" y="4744494"/>
            <a:ext cx="2102500" cy="24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" name="Rectangle 2737">
            <a:extLst>
              <a:ext uri="{FF2B5EF4-FFF2-40B4-BE49-F238E27FC236}">
                <a16:creationId xmlns:a16="http://schemas.microsoft.com/office/drawing/2014/main" id="{30660DEE-ACD1-49BA-9FC4-5CDD96735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913" y="5284799"/>
            <a:ext cx="2102500" cy="24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1"/>
          </p:nvPr>
        </p:nvSpPr>
        <p:spPr>
          <a:xfrm>
            <a:off x="-75287" y="387131"/>
            <a:ext cx="9290271" cy="724247"/>
          </a:xfrm>
        </p:spPr>
        <p:txBody>
          <a:bodyPr/>
          <a:lstStyle/>
          <a:p>
            <a:r>
              <a:rPr lang="es-PE" dirty="0">
                <a:solidFill>
                  <a:srgbClr val="C60B1E"/>
                </a:solidFill>
              </a:rPr>
              <a:t>NOTAS DE CORTE</a:t>
            </a: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6B7095F4-20CD-4DA2-2399-DD7A66E923B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86240" y="30189"/>
            <a:ext cx="2838671" cy="71388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E66CEEC-D76F-E7D6-7898-1075F5723430}"/>
              </a:ext>
            </a:extLst>
          </p:cNvPr>
          <p:cNvSpPr txBox="1"/>
          <p:nvPr/>
        </p:nvSpPr>
        <p:spPr>
          <a:xfrm>
            <a:off x="1259840" y="1514840"/>
            <a:ext cx="394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u="heavy" spc="-4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3"/>
              </a:rPr>
              <a:t>https://notasdecorte.es</a:t>
            </a:r>
            <a:endParaRPr 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731901A-F2C0-8415-53C0-5033968640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667" y="2287634"/>
            <a:ext cx="10888134" cy="347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25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727">
            <a:extLst>
              <a:ext uri="{FF2B5EF4-FFF2-40B4-BE49-F238E27FC236}">
                <a16:creationId xmlns:a16="http://schemas.microsoft.com/office/drawing/2014/main" id="{F1A6C061-30A5-4FD2-9005-EADCEC6CA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913" y="2571529"/>
            <a:ext cx="2102500" cy="258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Rectangle 2729">
            <a:extLst>
              <a:ext uri="{FF2B5EF4-FFF2-40B4-BE49-F238E27FC236}">
                <a16:creationId xmlns:a16="http://schemas.microsoft.com/office/drawing/2014/main" id="{9CDCCE2B-3F79-44E2-9367-18160A4B5F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913" y="3123576"/>
            <a:ext cx="2102500" cy="24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" name="Rectangle 2731">
            <a:extLst>
              <a:ext uri="{FF2B5EF4-FFF2-40B4-BE49-F238E27FC236}">
                <a16:creationId xmlns:a16="http://schemas.microsoft.com/office/drawing/2014/main" id="{07C862AB-F4B9-4E6A-86E1-9CB7B5C5F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913" y="3663885"/>
            <a:ext cx="2102500" cy="24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" name="Rectangle 2733">
            <a:extLst>
              <a:ext uri="{FF2B5EF4-FFF2-40B4-BE49-F238E27FC236}">
                <a16:creationId xmlns:a16="http://schemas.microsoft.com/office/drawing/2014/main" id="{BFE3462B-E6F0-4FF8-B210-7DC491576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913" y="4204190"/>
            <a:ext cx="2102500" cy="24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Rectangle 2735">
            <a:extLst>
              <a:ext uri="{FF2B5EF4-FFF2-40B4-BE49-F238E27FC236}">
                <a16:creationId xmlns:a16="http://schemas.microsoft.com/office/drawing/2014/main" id="{2A6E88A0-792D-4E99-9A40-88E8F0807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913" y="4744494"/>
            <a:ext cx="2102500" cy="24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" name="Rectangle 2737">
            <a:extLst>
              <a:ext uri="{FF2B5EF4-FFF2-40B4-BE49-F238E27FC236}">
                <a16:creationId xmlns:a16="http://schemas.microsoft.com/office/drawing/2014/main" id="{30660DEE-ACD1-49BA-9FC4-5CDD96735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913" y="5284799"/>
            <a:ext cx="2102500" cy="24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1"/>
          </p:nvPr>
        </p:nvSpPr>
        <p:spPr>
          <a:xfrm>
            <a:off x="1036320" y="387131"/>
            <a:ext cx="8178664" cy="724247"/>
          </a:xfrm>
        </p:spPr>
        <p:txBody>
          <a:bodyPr/>
          <a:lstStyle/>
          <a:p>
            <a:pPr algn="l"/>
            <a:r>
              <a:rPr lang="es-PE" dirty="0">
                <a:solidFill>
                  <a:srgbClr val="C60B1E"/>
                </a:solidFill>
              </a:rPr>
              <a:t>PRUEBA DE COMPETENCIA ESPECÍFICA  (PCE)</a:t>
            </a: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6B7095F4-20CD-4DA2-2399-DD7A66E923B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86240" y="30189"/>
            <a:ext cx="2838671" cy="71388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0BC2447-B2FC-8409-E7E4-4A014633A1AC}"/>
              </a:ext>
            </a:extLst>
          </p:cNvPr>
          <p:cNvSpPr txBox="1"/>
          <p:nvPr/>
        </p:nvSpPr>
        <p:spPr>
          <a:xfrm>
            <a:off x="753534" y="1696720"/>
            <a:ext cx="98025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     En el caso de que la nota de corte de la carrera sea alta, para obtener plaza el o la  </a:t>
            </a:r>
          </a:p>
          <a:p>
            <a:r>
              <a:rPr lang="es-ES" dirty="0"/>
              <a:t>     estudiante puede decidir hacer la </a:t>
            </a:r>
            <a:r>
              <a:rPr lang="es-ES" dirty="0">
                <a:hlinkClick r:id="rId3"/>
              </a:rPr>
              <a:t>PCE</a:t>
            </a:r>
            <a:r>
              <a:rPr lang="es-ES" dirty="0"/>
              <a:t>. </a:t>
            </a:r>
          </a:p>
          <a:p>
            <a:r>
              <a:rPr lang="es-ES" dirty="0"/>
              <a:t>      </a:t>
            </a:r>
          </a:p>
          <a:p>
            <a:pPr marL="301625" marR="94615" algn="just">
              <a:spcBef>
                <a:spcPts val="10"/>
              </a:spcBef>
              <a:spcAft>
                <a:spcPts val="0"/>
              </a:spcAft>
            </a:pPr>
            <a:r>
              <a:rPr lang="es-ES" sz="1800" b="1" dirty="0">
                <a:solidFill>
                  <a:srgbClr val="FF0000"/>
                </a:solidFill>
                <a:effectLst/>
                <a:latin typeface="Arial MT"/>
                <a:ea typeface="Arial MT"/>
                <a:cs typeface="Arial MT"/>
              </a:rPr>
              <a:t>PCE:  </a:t>
            </a:r>
          </a:p>
          <a:p>
            <a:pPr marL="301625" marR="94615" algn="just">
              <a:spcBef>
                <a:spcPts val="10"/>
              </a:spcBef>
              <a:spcAft>
                <a:spcPts val="0"/>
              </a:spcAft>
            </a:pPr>
            <a:r>
              <a:rPr lang="es-ES" b="0" i="0" dirty="0">
                <a:effectLst/>
              </a:rPr>
              <a:t>Son exámenes sobre determinadas materias. La UNED recomienda la realización de al menos 4 PCE. Se escogerán los dos resultados con las notas más altas. </a:t>
            </a:r>
          </a:p>
          <a:p>
            <a:pPr marL="301625" marR="94615" algn="just">
              <a:spcBef>
                <a:spcPts val="10"/>
              </a:spcBef>
              <a:spcAft>
                <a:spcPts val="0"/>
              </a:spcAft>
            </a:pPr>
            <a:endParaRPr lang="es-ES" dirty="0"/>
          </a:p>
          <a:p>
            <a:pPr marL="301625" marR="94615" algn="just">
              <a:spcBef>
                <a:spcPts val="10"/>
              </a:spcBef>
            </a:pP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PCE será siempre en español y siguiendo la programación de las asignaturas españolas.</a:t>
            </a:r>
          </a:p>
          <a:p>
            <a:pPr marL="301625" marR="94615" algn="just">
              <a:spcBef>
                <a:spcPts val="10"/>
              </a:spcBef>
              <a:spcAft>
                <a:spcPts val="0"/>
              </a:spcAft>
            </a:pPr>
            <a:endParaRPr lang="es-ES" dirty="0"/>
          </a:p>
          <a:p>
            <a:pPr marL="301625" marR="94615" algn="just">
              <a:spcBef>
                <a:spcPts val="10"/>
              </a:spcBef>
              <a:spcAft>
                <a:spcPts val="0"/>
              </a:spcAft>
            </a:pPr>
            <a:r>
              <a:rPr lang="es-ES" dirty="0"/>
              <a:t>Para saber más: </a:t>
            </a:r>
            <a:r>
              <a:rPr lang="es-ES" b="0" i="0" u="none" strike="noStrike" dirty="0">
                <a:solidFill>
                  <a:srgbClr val="000000"/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estructura y guía didáctica de las Pruebas de Competencias </a:t>
            </a:r>
            <a:r>
              <a:rPr lang="es-ES" b="0" i="0" u="none" strike="noStrike" dirty="0" err="1">
                <a:solidFill>
                  <a:srgbClr val="000000"/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Especíﬁcas</a:t>
            </a:r>
            <a:r>
              <a:rPr lang="es-ES" b="0" i="0" u="none" strike="noStrike" dirty="0"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</a:t>
            </a:r>
            <a:endParaRPr lang="es-ES" dirty="0">
              <a:effectLst/>
              <a:ea typeface="Arial MT"/>
              <a:cs typeface="Arial MT"/>
            </a:endParaRPr>
          </a:p>
          <a:p>
            <a:pPr marL="301625" marR="94615" algn="just">
              <a:spcBef>
                <a:spcPts val="10"/>
              </a:spcBef>
              <a:spcAft>
                <a:spcPts val="0"/>
              </a:spcAft>
            </a:pPr>
            <a:endParaRPr lang="es-ES" dirty="0">
              <a:latin typeface="Arial MT"/>
              <a:ea typeface="Arial MT"/>
              <a:cs typeface="Arial MT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470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727">
            <a:extLst>
              <a:ext uri="{FF2B5EF4-FFF2-40B4-BE49-F238E27FC236}">
                <a16:creationId xmlns:a16="http://schemas.microsoft.com/office/drawing/2014/main" id="{F1A6C061-30A5-4FD2-9005-EADCEC6CA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913" y="2571529"/>
            <a:ext cx="2102500" cy="258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Rectangle 2729">
            <a:extLst>
              <a:ext uri="{FF2B5EF4-FFF2-40B4-BE49-F238E27FC236}">
                <a16:creationId xmlns:a16="http://schemas.microsoft.com/office/drawing/2014/main" id="{9CDCCE2B-3F79-44E2-9367-18160A4B5F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913" y="3123576"/>
            <a:ext cx="2102500" cy="24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" name="Rectangle 2731">
            <a:extLst>
              <a:ext uri="{FF2B5EF4-FFF2-40B4-BE49-F238E27FC236}">
                <a16:creationId xmlns:a16="http://schemas.microsoft.com/office/drawing/2014/main" id="{07C862AB-F4B9-4E6A-86E1-9CB7B5C5F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913" y="3663885"/>
            <a:ext cx="2102500" cy="24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" name="Rectangle 2733">
            <a:extLst>
              <a:ext uri="{FF2B5EF4-FFF2-40B4-BE49-F238E27FC236}">
                <a16:creationId xmlns:a16="http://schemas.microsoft.com/office/drawing/2014/main" id="{BFE3462B-E6F0-4FF8-B210-7DC491576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913" y="4204190"/>
            <a:ext cx="2102500" cy="24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Rectangle 2735">
            <a:extLst>
              <a:ext uri="{FF2B5EF4-FFF2-40B4-BE49-F238E27FC236}">
                <a16:creationId xmlns:a16="http://schemas.microsoft.com/office/drawing/2014/main" id="{2A6E88A0-792D-4E99-9A40-88E8F0807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7920" y="974310"/>
            <a:ext cx="10383520" cy="293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s-ES" b="1" i="0" u="none" strike="noStrike" dirty="0">
                <a:effectLst/>
              </a:rPr>
              <a:t>¿Qué hay que tener en cuenta para solicitar  la admisión?</a:t>
            </a:r>
          </a:p>
          <a:p>
            <a:pPr algn="just"/>
            <a:r>
              <a:rPr lang="es-ES" b="0" i="0" dirty="0">
                <a:solidFill>
                  <a:srgbClr val="333333"/>
                </a:solidFill>
                <a:effectLst/>
              </a:rPr>
              <a:t>Antes de cumplimentar la preinscripción es importante que reflexiones sobre los siguientes aspectos:</a:t>
            </a:r>
          </a:p>
          <a:p>
            <a:pPr algn="just"/>
            <a:endParaRPr lang="es-ES" b="0" i="0" dirty="0">
              <a:solidFill>
                <a:srgbClr val="333333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dirty="0">
                <a:effectLst/>
              </a:rPr>
              <a:t>Número de plazas que ofrece la universidad para los estudios que te interesan.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dirty="0">
                <a:effectLst/>
              </a:rPr>
              <a:t>Posibilidad de cursar estudios iguales o similares en otras universidades y número de plazas que ofrecen.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u="none" strike="noStrike" dirty="0">
                <a:solidFill>
                  <a:srgbClr val="000000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Nota de corte</a:t>
            </a:r>
            <a:r>
              <a:rPr lang="es-ES" b="0" i="0" dirty="0"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 </a:t>
            </a:r>
            <a:r>
              <a:rPr lang="es-ES" b="0" i="0" dirty="0">
                <a:effectLst/>
              </a:rPr>
              <a:t>de estos estudios el curso anterior. (la nota de acceso máxima es 14 puntos y la</a:t>
            </a:r>
          </a:p>
          <a:p>
            <a:pPr algn="l"/>
            <a:r>
              <a:rPr lang="es-ES" dirty="0"/>
              <a:t> </a:t>
            </a:r>
            <a:r>
              <a:rPr lang="es-ES" b="0" i="0" dirty="0">
                <a:effectLst/>
              </a:rPr>
              <a:t> mínima 5)</a:t>
            </a:r>
          </a:p>
          <a:p>
            <a:pPr algn="just"/>
            <a:endParaRPr lang="es-ES" b="0" i="0" dirty="0">
              <a:effectLst/>
            </a:endParaRPr>
          </a:p>
          <a:p>
            <a:pPr algn="just"/>
            <a:r>
              <a:rPr lang="es-ES" b="0" i="0" dirty="0">
                <a:solidFill>
                  <a:srgbClr val="333333"/>
                </a:solidFill>
                <a:effectLst/>
              </a:rPr>
              <a:t>En la </a:t>
            </a:r>
            <a:r>
              <a:rPr lang="es-ES" b="0" i="0" u="none" strike="noStrike" dirty="0">
                <a:solidFill>
                  <a:srgbClr val="057CC6"/>
                </a:solidFill>
                <a:effectLst/>
                <a:hlinkClick r:id="rId3"/>
              </a:rPr>
              <a:t>página web de cada universidad</a:t>
            </a:r>
            <a:r>
              <a:rPr lang="es-ES" b="0" i="0" dirty="0">
                <a:solidFill>
                  <a:srgbClr val="333333"/>
                </a:solidFill>
                <a:effectLst/>
              </a:rPr>
              <a:t> puedes encontrar toda la información de este proceso.</a:t>
            </a:r>
          </a:p>
          <a:p>
            <a:endParaRPr lang="es-PE" dirty="0"/>
          </a:p>
          <a:p>
            <a:r>
              <a:rPr lang="es-PE" dirty="0"/>
              <a:t>Cuando ya tengas claro qué grado estudiar y dónde, ten  en cuenta: </a:t>
            </a:r>
          </a:p>
          <a:p>
            <a:r>
              <a:rPr lang="es-PE" b="1" dirty="0">
                <a:solidFill>
                  <a:srgbClr val="FF0000"/>
                </a:solidFill>
              </a:rPr>
              <a:t>¡NO HAY UN SISTEMA UNIFICADO PARA TODA ESPAÑA!</a:t>
            </a:r>
          </a:p>
          <a:p>
            <a:r>
              <a:rPr lang="es-PE" b="1" dirty="0">
                <a:solidFill>
                  <a:srgbClr val="FF0000"/>
                </a:solidFill>
              </a:rPr>
              <a:t>UNIVERSIDADES PÚBLICAS: </a:t>
            </a:r>
            <a:r>
              <a:rPr lang="es-PE" dirty="0"/>
              <a:t>Cada Comunidad Autónoma tiene sus propios plazos de inscripción y páginas web. </a:t>
            </a:r>
          </a:p>
          <a:p>
            <a:r>
              <a:rPr lang="es-PE" b="1" dirty="0">
                <a:solidFill>
                  <a:srgbClr val="FF0000"/>
                </a:solidFill>
              </a:rPr>
              <a:t>UNIVERSIDADES PRIVADAS</a:t>
            </a:r>
            <a:r>
              <a:rPr lang="es-PE" dirty="0"/>
              <a:t>: Hay que contactar con la propia universidad.</a:t>
            </a:r>
          </a:p>
          <a:p>
            <a:endParaRPr lang="es-PE" dirty="0"/>
          </a:p>
          <a:p>
            <a:r>
              <a:rPr lang="es-PE" b="1" dirty="0">
                <a:solidFill>
                  <a:srgbClr val="00B050"/>
                </a:solidFill>
              </a:rPr>
              <a:t>CONSEJO: </a:t>
            </a:r>
          </a:p>
          <a:p>
            <a:r>
              <a:rPr lang="es-PE" b="1" dirty="0">
                <a:solidFill>
                  <a:srgbClr val="00B050"/>
                </a:solidFill>
              </a:rPr>
              <a:t>¡Haz  tu lista de prioridades y ves a por todas! Puedes preinscribirte en varias Comunidades Autónomas  y en varios grados</a:t>
            </a:r>
          </a:p>
        </p:txBody>
      </p:sp>
      <p:sp>
        <p:nvSpPr>
          <p:cNvPr id="15" name="Rectangle 2737">
            <a:extLst>
              <a:ext uri="{FF2B5EF4-FFF2-40B4-BE49-F238E27FC236}">
                <a16:creationId xmlns:a16="http://schemas.microsoft.com/office/drawing/2014/main" id="{30660DEE-ACD1-49BA-9FC4-5CDD96735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913" y="5284799"/>
            <a:ext cx="2102500" cy="24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1"/>
          </p:nvPr>
        </p:nvSpPr>
        <p:spPr>
          <a:xfrm>
            <a:off x="-126999" y="264299"/>
            <a:ext cx="9778864" cy="724247"/>
          </a:xfrm>
        </p:spPr>
        <p:txBody>
          <a:bodyPr/>
          <a:lstStyle/>
          <a:p>
            <a:r>
              <a:rPr lang="es-PE" dirty="0">
                <a:solidFill>
                  <a:srgbClr val="C60B1E"/>
                </a:solidFill>
              </a:rPr>
              <a:t>PREINSCRIPCIÓN EN LÍNEA</a:t>
            </a: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6B7095F4-20CD-4DA2-2399-DD7A66E923B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86240" y="30189"/>
            <a:ext cx="2838671" cy="71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39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727">
            <a:extLst>
              <a:ext uri="{FF2B5EF4-FFF2-40B4-BE49-F238E27FC236}">
                <a16:creationId xmlns:a16="http://schemas.microsoft.com/office/drawing/2014/main" id="{F1A6C061-30A5-4FD2-9005-EADCEC6CA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913" y="2571529"/>
            <a:ext cx="2102500" cy="258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Rectangle 2729">
            <a:extLst>
              <a:ext uri="{FF2B5EF4-FFF2-40B4-BE49-F238E27FC236}">
                <a16:creationId xmlns:a16="http://schemas.microsoft.com/office/drawing/2014/main" id="{9CDCCE2B-3F79-44E2-9367-18160A4B5F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913" y="3123576"/>
            <a:ext cx="2102500" cy="24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" name="Rectangle 2731">
            <a:extLst>
              <a:ext uri="{FF2B5EF4-FFF2-40B4-BE49-F238E27FC236}">
                <a16:creationId xmlns:a16="http://schemas.microsoft.com/office/drawing/2014/main" id="{07C862AB-F4B9-4E6A-86E1-9CB7B5C5F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913" y="3663885"/>
            <a:ext cx="2102500" cy="24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" name="Rectangle 2733">
            <a:extLst>
              <a:ext uri="{FF2B5EF4-FFF2-40B4-BE49-F238E27FC236}">
                <a16:creationId xmlns:a16="http://schemas.microsoft.com/office/drawing/2014/main" id="{BFE3462B-E6F0-4FF8-B210-7DC491576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913" y="4204190"/>
            <a:ext cx="2102500" cy="24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Rectangle 2735">
            <a:extLst>
              <a:ext uri="{FF2B5EF4-FFF2-40B4-BE49-F238E27FC236}">
                <a16:creationId xmlns:a16="http://schemas.microsoft.com/office/drawing/2014/main" id="{2A6E88A0-792D-4E99-9A40-88E8F0807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0290" y="1536810"/>
            <a:ext cx="9290270" cy="291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PE" dirty="0"/>
              <a:t>- Acreditación de estudios </a:t>
            </a:r>
            <a:r>
              <a:rPr lang="es-PE" dirty="0" err="1"/>
              <a:t>UNEDasiss</a:t>
            </a:r>
            <a:endParaRPr lang="es-PE" dirty="0"/>
          </a:p>
          <a:p>
            <a:endParaRPr lang="es-PE" dirty="0"/>
          </a:p>
          <a:p>
            <a:r>
              <a:rPr lang="es-PE" dirty="0"/>
              <a:t>- Certificar el nivel de español: DELE B2 o C1</a:t>
            </a:r>
          </a:p>
          <a:p>
            <a:endParaRPr lang="es-PE" dirty="0"/>
          </a:p>
          <a:p>
            <a:r>
              <a:rPr lang="es-PE" dirty="0"/>
              <a:t>- En algunas carreras,  hay una prueba de aptitud previa. Hay que saber si la carrera que</a:t>
            </a:r>
          </a:p>
          <a:p>
            <a:r>
              <a:rPr lang="es-PE" dirty="0"/>
              <a:t>  queremos estudiar tiene ese requisito. </a:t>
            </a:r>
          </a:p>
          <a:p>
            <a:r>
              <a:rPr lang="es-PE" dirty="0"/>
              <a:t>  Por ejemplo: examen de idioma en Traducción e interpretación </a:t>
            </a:r>
          </a:p>
          <a:p>
            <a:endParaRPr lang="es-PE" dirty="0"/>
          </a:p>
          <a:p>
            <a:r>
              <a:rPr lang="es-PE" dirty="0"/>
              <a:t> </a:t>
            </a:r>
          </a:p>
        </p:txBody>
      </p:sp>
      <p:sp>
        <p:nvSpPr>
          <p:cNvPr id="15" name="Rectangle 2737">
            <a:extLst>
              <a:ext uri="{FF2B5EF4-FFF2-40B4-BE49-F238E27FC236}">
                <a16:creationId xmlns:a16="http://schemas.microsoft.com/office/drawing/2014/main" id="{30660DEE-ACD1-49BA-9FC4-5CDD96735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913" y="5284799"/>
            <a:ext cx="2102500" cy="24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1"/>
          </p:nvPr>
        </p:nvSpPr>
        <p:spPr>
          <a:xfrm>
            <a:off x="351433" y="518919"/>
            <a:ext cx="9290271" cy="724247"/>
          </a:xfrm>
        </p:spPr>
        <p:txBody>
          <a:bodyPr/>
          <a:lstStyle/>
          <a:p>
            <a:r>
              <a:rPr lang="es-PE" dirty="0">
                <a:solidFill>
                  <a:srgbClr val="C60B1E"/>
                </a:solidFill>
              </a:rPr>
              <a:t>REQUISITOS DE INGRESO</a:t>
            </a: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6B7095F4-20CD-4DA2-2399-DD7A66E923B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86240" y="30189"/>
            <a:ext cx="2838671" cy="71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39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727">
            <a:extLst>
              <a:ext uri="{FF2B5EF4-FFF2-40B4-BE49-F238E27FC236}">
                <a16:creationId xmlns:a16="http://schemas.microsoft.com/office/drawing/2014/main" id="{F1A6C061-30A5-4FD2-9005-EADCEC6CA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913" y="2571529"/>
            <a:ext cx="2102500" cy="258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Rectangle 2729">
            <a:extLst>
              <a:ext uri="{FF2B5EF4-FFF2-40B4-BE49-F238E27FC236}">
                <a16:creationId xmlns:a16="http://schemas.microsoft.com/office/drawing/2014/main" id="{9CDCCE2B-3F79-44E2-9367-18160A4B5F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913" y="3123576"/>
            <a:ext cx="2102500" cy="24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" name="Rectangle 2731">
            <a:extLst>
              <a:ext uri="{FF2B5EF4-FFF2-40B4-BE49-F238E27FC236}">
                <a16:creationId xmlns:a16="http://schemas.microsoft.com/office/drawing/2014/main" id="{07C862AB-F4B9-4E6A-86E1-9CB7B5C5F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913" y="3663885"/>
            <a:ext cx="2102500" cy="24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" name="Rectangle 2733">
            <a:extLst>
              <a:ext uri="{FF2B5EF4-FFF2-40B4-BE49-F238E27FC236}">
                <a16:creationId xmlns:a16="http://schemas.microsoft.com/office/drawing/2014/main" id="{BFE3462B-E6F0-4FF8-B210-7DC491576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913" y="4204190"/>
            <a:ext cx="2102500" cy="24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Rectangle 2735">
            <a:extLst>
              <a:ext uri="{FF2B5EF4-FFF2-40B4-BE49-F238E27FC236}">
                <a16:creationId xmlns:a16="http://schemas.microsoft.com/office/drawing/2014/main" id="{2A6E88A0-792D-4E99-9A40-88E8F0807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913" y="4744494"/>
            <a:ext cx="2102500" cy="24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" name="Rectangle 2737">
            <a:extLst>
              <a:ext uri="{FF2B5EF4-FFF2-40B4-BE49-F238E27FC236}">
                <a16:creationId xmlns:a16="http://schemas.microsoft.com/office/drawing/2014/main" id="{30660DEE-ACD1-49BA-9FC4-5CDD96735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913" y="5284799"/>
            <a:ext cx="2102500" cy="24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1"/>
          </p:nvPr>
        </p:nvSpPr>
        <p:spPr>
          <a:xfrm>
            <a:off x="-75287" y="387131"/>
            <a:ext cx="9290271" cy="724247"/>
          </a:xfrm>
        </p:spPr>
        <p:txBody>
          <a:bodyPr/>
          <a:lstStyle/>
          <a:p>
            <a:r>
              <a:rPr lang="es-PE" dirty="0">
                <a:solidFill>
                  <a:srgbClr val="C60B1E"/>
                </a:solidFill>
              </a:rPr>
              <a:t>MATRÍCULA</a:t>
            </a: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6B7095F4-20CD-4DA2-2399-DD7A66E923B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86240" y="30189"/>
            <a:ext cx="2838671" cy="71388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5D98987-C536-2E31-7BD6-4858700E3F7A}"/>
              </a:ext>
            </a:extLst>
          </p:cNvPr>
          <p:cNvSpPr txBox="1"/>
          <p:nvPr/>
        </p:nvSpPr>
        <p:spPr>
          <a:xfrm>
            <a:off x="1635913" y="1534160"/>
            <a:ext cx="9123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Debes consultar los resultados de la preinscripción y si has sido admitido, tendrás que hacer la matrícula. Será entonces el momento en que habrá que hacer el pago. </a:t>
            </a:r>
          </a:p>
        </p:txBody>
      </p:sp>
      <p:pic>
        <p:nvPicPr>
          <p:cNvPr id="1026" name="Picture 2" descr="La matrícula universitaria hispana alcanza un nuevo máximo, pero la  asequibilidad sigue siendo un obstáculo en Pensilvania | Al Día News">
            <a:extLst>
              <a:ext uri="{FF2B5EF4-FFF2-40B4-BE49-F238E27FC236}">
                <a16:creationId xmlns:a16="http://schemas.microsoft.com/office/drawing/2014/main" id="{5C631D41-1439-D6F7-FC99-667A7FA64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800" y="2977926"/>
            <a:ext cx="4310063" cy="245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36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554BCA7-17A9-8CE6-4697-156216A6C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3"/>
            <a:ext cx="29" cy="1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1E24C82-D723-0DDB-C1C5-88CA1B0D3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3"/>
            <a:ext cx="29" cy="1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330703E-B685-88BF-168E-10469A55C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85" y="3428991"/>
            <a:ext cx="29" cy="1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FBE11F4-3300-79F9-434F-13D62A5C3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85" y="3428991"/>
            <a:ext cx="29" cy="18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54FFF10F-568C-5B06-DA14-D09329E95BD8}"/>
              </a:ext>
            </a:extLst>
          </p:cNvPr>
          <p:cNvSpPr txBox="1"/>
          <p:nvPr/>
        </p:nvSpPr>
        <p:spPr>
          <a:xfrm>
            <a:off x="477520" y="162560"/>
            <a:ext cx="77724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400" dirty="0">
                <a:solidFill>
                  <a:schemeClr val="bg1"/>
                </a:solidFill>
                <a:latin typeface="+mj-lt"/>
              </a:rPr>
              <a:t>TEMAS  </a:t>
            </a:r>
          </a:p>
          <a:p>
            <a:endParaRPr lang="es-ES" dirty="0"/>
          </a:p>
        </p:txBody>
      </p:sp>
      <p:pic>
        <p:nvPicPr>
          <p:cNvPr id="17" name="object 4">
            <a:extLst>
              <a:ext uri="{FF2B5EF4-FFF2-40B4-BE49-F238E27FC236}">
                <a16:creationId xmlns:a16="http://schemas.microsoft.com/office/drawing/2014/main" id="{D19F286D-4229-15EC-36FE-0487D59DC41E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86240" y="30189"/>
            <a:ext cx="2838671" cy="71388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BBEAF7B-F409-50E8-055E-FA29BEA6647C}"/>
              </a:ext>
            </a:extLst>
          </p:cNvPr>
          <p:cNvSpPr txBox="1"/>
          <p:nvPr/>
        </p:nvSpPr>
        <p:spPr>
          <a:xfrm>
            <a:off x="719667" y="1209000"/>
            <a:ext cx="100922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- El sistema universitario español</a:t>
            </a:r>
          </a:p>
          <a:p>
            <a:r>
              <a:rPr lang="es-ES" dirty="0">
                <a:solidFill>
                  <a:schemeClr val="bg1"/>
                </a:solidFill>
              </a:rPr>
              <a:t>- Datos orientativos</a:t>
            </a:r>
          </a:p>
          <a:p>
            <a:r>
              <a:rPr lang="es-ES" dirty="0">
                <a:solidFill>
                  <a:schemeClr val="bg1"/>
                </a:solidFill>
              </a:rPr>
              <a:t>- Nos ponemos en marcha: reunir información, acreditación </a:t>
            </a:r>
            <a:r>
              <a:rPr lang="es-ES" dirty="0" err="1">
                <a:solidFill>
                  <a:schemeClr val="bg1"/>
                </a:solidFill>
              </a:rPr>
              <a:t>UNEDassis</a:t>
            </a:r>
            <a:r>
              <a:rPr lang="es-ES" dirty="0">
                <a:solidFill>
                  <a:schemeClr val="bg1"/>
                </a:solidFill>
              </a:rPr>
              <a:t>, notas de corte, PCE,</a:t>
            </a:r>
          </a:p>
          <a:p>
            <a:r>
              <a:rPr lang="es-ES" dirty="0">
                <a:solidFill>
                  <a:schemeClr val="bg1"/>
                </a:solidFill>
              </a:rPr>
              <a:t>                                            preinscripción, requisitos de ingreso y matrícula </a:t>
            </a:r>
          </a:p>
          <a:p>
            <a:r>
              <a:rPr lang="es-ES" dirty="0">
                <a:solidFill>
                  <a:schemeClr val="bg1"/>
                </a:solidFill>
              </a:rPr>
              <a:t>- Calendario</a:t>
            </a:r>
          </a:p>
          <a:p>
            <a:r>
              <a:rPr lang="es-ES" dirty="0">
                <a:solidFill>
                  <a:schemeClr val="bg1"/>
                </a:solidFill>
              </a:rPr>
              <a:t>- Ejemplos</a:t>
            </a:r>
          </a:p>
          <a:p>
            <a:r>
              <a:rPr lang="es-ES" dirty="0">
                <a:solidFill>
                  <a:schemeClr val="bg1"/>
                </a:solidFill>
              </a:rPr>
              <a:t>- Becas </a:t>
            </a:r>
          </a:p>
          <a:p>
            <a:r>
              <a:rPr lang="es-ES" dirty="0">
                <a:solidFill>
                  <a:schemeClr val="bg1"/>
                </a:solidFill>
              </a:rPr>
              <a:t>- Opciones de futuro</a:t>
            </a:r>
          </a:p>
          <a:p>
            <a:endParaRPr lang="es-ES" dirty="0">
              <a:solidFill>
                <a:schemeClr val="bg1"/>
              </a:solidFill>
            </a:endParaRPr>
          </a:p>
          <a:p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C1DBF5B-9F3B-4179-62C9-3B0D4BABD9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1867" y="3752503"/>
            <a:ext cx="3788303" cy="287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80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554BCA7-17A9-8CE6-4697-156216A6C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3"/>
            <a:ext cx="29" cy="1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1E24C82-D723-0DDB-C1C5-88CA1B0D3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3"/>
            <a:ext cx="29" cy="14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54FFF10F-568C-5B06-DA14-D09329E95BD8}"/>
              </a:ext>
            </a:extLst>
          </p:cNvPr>
          <p:cNvSpPr txBox="1"/>
          <p:nvPr/>
        </p:nvSpPr>
        <p:spPr>
          <a:xfrm>
            <a:off x="3864186" y="2905773"/>
            <a:ext cx="77724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400" dirty="0">
                <a:solidFill>
                  <a:schemeClr val="bg1"/>
                </a:solidFill>
                <a:latin typeface="+mj-lt"/>
              </a:rPr>
              <a:t>CALENDARIO  </a:t>
            </a:r>
          </a:p>
          <a:p>
            <a:endParaRPr lang="es-ES" dirty="0"/>
          </a:p>
        </p:txBody>
      </p:sp>
      <p:pic>
        <p:nvPicPr>
          <p:cNvPr id="17" name="object 4">
            <a:extLst>
              <a:ext uri="{FF2B5EF4-FFF2-40B4-BE49-F238E27FC236}">
                <a16:creationId xmlns:a16="http://schemas.microsoft.com/office/drawing/2014/main" id="{D19F286D-4229-15EC-36FE-0487D59DC41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86240" y="30189"/>
            <a:ext cx="2838671" cy="71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83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727">
            <a:extLst>
              <a:ext uri="{FF2B5EF4-FFF2-40B4-BE49-F238E27FC236}">
                <a16:creationId xmlns:a16="http://schemas.microsoft.com/office/drawing/2014/main" id="{F1A6C061-30A5-4FD2-9005-EADCEC6CA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913" y="2571529"/>
            <a:ext cx="2102500" cy="258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" name="Rectangle 2731">
            <a:extLst>
              <a:ext uri="{FF2B5EF4-FFF2-40B4-BE49-F238E27FC236}">
                <a16:creationId xmlns:a16="http://schemas.microsoft.com/office/drawing/2014/main" id="{07C862AB-F4B9-4E6A-86E1-9CB7B5C5F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913" y="3663885"/>
            <a:ext cx="2102500" cy="24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" name="Rectangle 2733">
            <a:extLst>
              <a:ext uri="{FF2B5EF4-FFF2-40B4-BE49-F238E27FC236}">
                <a16:creationId xmlns:a16="http://schemas.microsoft.com/office/drawing/2014/main" id="{BFE3462B-E6F0-4FF8-B210-7DC491576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913" y="4204190"/>
            <a:ext cx="2102500" cy="24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Rectangle 2735">
            <a:extLst>
              <a:ext uri="{FF2B5EF4-FFF2-40B4-BE49-F238E27FC236}">
                <a16:creationId xmlns:a16="http://schemas.microsoft.com/office/drawing/2014/main" id="{2A6E88A0-792D-4E99-9A40-88E8F0807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913" y="4744494"/>
            <a:ext cx="2102500" cy="24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" name="Rectangle 2737">
            <a:extLst>
              <a:ext uri="{FF2B5EF4-FFF2-40B4-BE49-F238E27FC236}">
                <a16:creationId xmlns:a16="http://schemas.microsoft.com/office/drawing/2014/main" id="{30660DEE-ACD1-49BA-9FC4-5CDD96735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913" y="5284799"/>
            <a:ext cx="2102500" cy="24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1"/>
          </p:nvPr>
        </p:nvSpPr>
        <p:spPr>
          <a:xfrm>
            <a:off x="-75287" y="387131"/>
            <a:ext cx="9290271" cy="724247"/>
          </a:xfrm>
        </p:spPr>
        <p:txBody>
          <a:bodyPr/>
          <a:lstStyle/>
          <a:p>
            <a:r>
              <a:rPr lang="es-PE" dirty="0">
                <a:solidFill>
                  <a:srgbClr val="C60B1E"/>
                </a:solidFill>
              </a:rPr>
              <a:t>CALENDARIO</a:t>
            </a: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6B7095F4-20CD-4DA2-2399-DD7A66E923B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86240" y="30189"/>
            <a:ext cx="2838671" cy="71388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45DADAE-91DB-07A0-C513-A9EF91EE54C1}"/>
              </a:ext>
            </a:extLst>
          </p:cNvPr>
          <p:cNvSpPr txBox="1"/>
          <p:nvPr/>
        </p:nvSpPr>
        <p:spPr>
          <a:xfrm>
            <a:off x="1402080" y="1412865"/>
            <a:ext cx="7812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Las fechas exactas del curso 2023-2024 se publican en diciembre 2023.</a:t>
            </a:r>
          </a:p>
          <a:p>
            <a:r>
              <a:rPr lang="es-ES" dirty="0"/>
              <a:t> </a:t>
            </a:r>
          </a:p>
          <a:p>
            <a:r>
              <a:rPr lang="es-ES" dirty="0"/>
              <a:t>Como muestra nos sirve el del curso pasado 2022-23</a:t>
            </a: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8F413831-5CBC-5FB7-92B7-9874A1E7F8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563478"/>
              </p:ext>
            </p:extLst>
          </p:nvPr>
        </p:nvGraphicFramePr>
        <p:xfrm>
          <a:off x="1635913" y="2596654"/>
          <a:ext cx="8659554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9777">
                  <a:extLst>
                    <a:ext uri="{9D8B030D-6E8A-4147-A177-3AD203B41FA5}">
                      <a16:colId xmlns:a16="http://schemas.microsoft.com/office/drawing/2014/main" val="1991279721"/>
                    </a:ext>
                  </a:extLst>
                </a:gridCol>
                <a:gridCol w="4329777">
                  <a:extLst>
                    <a:ext uri="{9D8B030D-6E8A-4147-A177-3AD203B41FA5}">
                      <a16:colId xmlns:a16="http://schemas.microsoft.com/office/drawing/2014/main" val="8777806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TRÁMITES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CURSO 2022-23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3279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Solicitud PCE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Del 21 de febrero hasta el 8 de mayo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422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Exámenes PCE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Del 2 al 11 de junio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03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Acreditación </a:t>
                      </a:r>
                      <a:r>
                        <a:rPr lang="es-ES" dirty="0" err="1"/>
                        <a:t>UNEDasiss</a:t>
                      </a:r>
                      <a:endParaRPr lang="es-ES" dirty="0"/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Lo antes posible cuando se haya terminado el Bachillerato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345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Preinscripción universidades públicas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Finales de junio-principios de julio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1202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055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554BCA7-17A9-8CE6-4697-156216A6C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3"/>
            <a:ext cx="29" cy="1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1E24C82-D723-0DDB-C1C5-88CA1B0D3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3"/>
            <a:ext cx="29" cy="14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54FFF10F-568C-5B06-DA14-D09329E95BD8}"/>
              </a:ext>
            </a:extLst>
          </p:cNvPr>
          <p:cNvSpPr txBox="1"/>
          <p:nvPr/>
        </p:nvSpPr>
        <p:spPr>
          <a:xfrm>
            <a:off x="3864186" y="2905773"/>
            <a:ext cx="77724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400" dirty="0">
                <a:solidFill>
                  <a:schemeClr val="bg1"/>
                </a:solidFill>
                <a:latin typeface="+mj-lt"/>
              </a:rPr>
              <a:t>TRES EJEMPLOS  </a:t>
            </a:r>
          </a:p>
          <a:p>
            <a:endParaRPr lang="es-ES" dirty="0"/>
          </a:p>
        </p:txBody>
      </p:sp>
      <p:pic>
        <p:nvPicPr>
          <p:cNvPr id="17" name="object 4">
            <a:extLst>
              <a:ext uri="{FF2B5EF4-FFF2-40B4-BE49-F238E27FC236}">
                <a16:creationId xmlns:a16="http://schemas.microsoft.com/office/drawing/2014/main" id="{D19F286D-4229-15EC-36FE-0487D59DC41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86240" y="30189"/>
            <a:ext cx="2838671" cy="71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78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3080B5D-5DC9-D59E-86B1-335F5C799E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3804" y="201771"/>
            <a:ext cx="10544391" cy="724247"/>
          </a:xfrm>
        </p:spPr>
        <p:txBody>
          <a:bodyPr/>
          <a:lstStyle/>
          <a:p>
            <a:pPr algn="l"/>
            <a:r>
              <a:rPr lang="es-ES" dirty="0"/>
              <a:t>TRES EJEMPLOS</a:t>
            </a:r>
          </a:p>
        </p:txBody>
      </p:sp>
      <p:pic>
        <p:nvPicPr>
          <p:cNvPr id="5" name="object 4">
            <a:extLst>
              <a:ext uri="{FF2B5EF4-FFF2-40B4-BE49-F238E27FC236}">
                <a16:creationId xmlns:a16="http://schemas.microsoft.com/office/drawing/2014/main" id="{A1B373EC-A89E-F932-DE7B-BF735F56DEB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86240" y="30189"/>
            <a:ext cx="2838671" cy="713884"/>
          </a:xfrm>
          <a:prstGeom prst="rect">
            <a:avLst/>
          </a:prstGeom>
        </p:spPr>
      </p:pic>
      <p:pic>
        <p:nvPicPr>
          <p:cNvPr id="2050" name="Picture 2" descr="Mujer joven de dibujos animados | Vector Premium">
            <a:extLst>
              <a:ext uri="{FF2B5EF4-FFF2-40B4-BE49-F238E27FC236}">
                <a16:creationId xmlns:a16="http://schemas.microsoft.com/office/drawing/2014/main" id="{8FF564BE-F1FC-FA66-67F2-93302D8EA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04" y="2743885"/>
            <a:ext cx="981306" cy="147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5847499-EF74-6D8A-6B5A-44BD3C17741D}"/>
              </a:ext>
            </a:extLst>
          </p:cNvPr>
          <p:cNvSpPr txBox="1"/>
          <p:nvPr/>
        </p:nvSpPr>
        <p:spPr>
          <a:xfrm>
            <a:off x="2836210" y="926018"/>
            <a:ext cx="58673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-  </a:t>
            </a:r>
            <a:r>
              <a:rPr lang="es-ES" sz="1400" u="heavy" spc="-5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4"/>
              </a:rPr>
              <a:t>Qué estudiar y dónde</a:t>
            </a:r>
            <a:r>
              <a:rPr lang="es-ES" sz="1400" u="heavy" spc="-5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</a:rPr>
              <a:t> </a:t>
            </a:r>
            <a:endParaRPr lang="es-ES" sz="1400" u="heavy" spc="35" dirty="0">
              <a:solidFill>
                <a:srgbClr val="0462C1"/>
              </a:solidFill>
              <a:uFill>
                <a:solidFill>
                  <a:srgbClr val="0462C1"/>
                </a:solidFill>
              </a:uFill>
              <a:latin typeface="Verdana"/>
              <a:cs typeface="Verdana"/>
              <a:hlinkClick r:id="rId5"/>
            </a:endParaRPr>
          </a:p>
          <a:p>
            <a:endParaRPr lang="es-ES" sz="1400" dirty="0"/>
          </a:p>
          <a:p>
            <a:r>
              <a:rPr lang="es-ES" sz="1400" dirty="0"/>
              <a:t>-  </a:t>
            </a:r>
            <a:r>
              <a:rPr lang="es-ES" sz="1400" dirty="0">
                <a:hlinkClick r:id="rId6"/>
              </a:rPr>
              <a:t>Notas de Corte 2023 | Todos los grados de España</a:t>
            </a:r>
            <a:r>
              <a:rPr lang="es-ES" sz="1400" dirty="0"/>
              <a:t> </a:t>
            </a:r>
          </a:p>
          <a:p>
            <a:endParaRPr lang="es-ES" sz="1400" dirty="0"/>
          </a:p>
          <a:p>
            <a:r>
              <a:rPr lang="es-ES" sz="1400" dirty="0"/>
              <a:t>-  </a:t>
            </a:r>
            <a:r>
              <a:rPr lang="es-ES" sz="1400" dirty="0">
                <a:hlinkClick r:id="rId7"/>
              </a:rPr>
              <a:t>Tablas de Ponderaciones.  Universidades Públicas de España</a:t>
            </a:r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0D054CB-4697-834A-F8F3-561665928B84}"/>
              </a:ext>
            </a:extLst>
          </p:cNvPr>
          <p:cNvSpPr txBox="1"/>
          <p:nvPr/>
        </p:nvSpPr>
        <p:spPr>
          <a:xfrm>
            <a:off x="628603" y="4087723"/>
            <a:ext cx="2590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KRISTINA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Ha hecho su acreditación </a:t>
            </a:r>
            <a:r>
              <a:rPr lang="es-ES" sz="1600" dirty="0" err="1"/>
              <a:t>UNEDassis</a:t>
            </a:r>
            <a:r>
              <a:rPr lang="es-ES" sz="1600" dirty="0"/>
              <a:t> y tiene una nota de 8,56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Quiere hacer  un Grado de Desarrollo de videojuegos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Quiere ir a Barcelona</a:t>
            </a:r>
          </a:p>
          <a:p>
            <a:endParaRPr lang="es-ES" dirty="0"/>
          </a:p>
        </p:txBody>
      </p:sp>
      <p:pic>
        <p:nvPicPr>
          <p:cNvPr id="2052" name="Picture 4" descr="Joven de dibujos animados | Vector Premium">
            <a:extLst>
              <a:ext uri="{FF2B5EF4-FFF2-40B4-BE49-F238E27FC236}">
                <a16:creationId xmlns:a16="http://schemas.microsoft.com/office/drawing/2014/main" id="{E1F09DCE-F7B0-2818-AE3A-5AEB53EAA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990" y="2663360"/>
            <a:ext cx="909387" cy="136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2FBDA1B-6968-E1DE-1F4B-DC5DB4BF70EA}"/>
              </a:ext>
            </a:extLst>
          </p:cNvPr>
          <p:cNvSpPr txBox="1"/>
          <p:nvPr/>
        </p:nvSpPr>
        <p:spPr>
          <a:xfrm>
            <a:off x="8972597" y="4098223"/>
            <a:ext cx="25908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/>
              <a:t>VIRAG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Ha hecho su acreditación </a:t>
            </a:r>
            <a:r>
              <a:rPr lang="es-ES" sz="1600" dirty="0" err="1"/>
              <a:t>UNEDassis</a:t>
            </a:r>
            <a:r>
              <a:rPr lang="es-ES" sz="1600" dirty="0"/>
              <a:t> y tiene una nota de 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Quiere estudiar Medicina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Quiere ir a Zaragoza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0EB171D-8E24-B5B5-8A01-D19836128124}"/>
              </a:ext>
            </a:extLst>
          </p:cNvPr>
          <p:cNvSpPr txBox="1"/>
          <p:nvPr/>
        </p:nvSpPr>
        <p:spPr>
          <a:xfrm>
            <a:off x="4449111" y="4080513"/>
            <a:ext cx="291253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/>
              <a:t>JÁNOS</a:t>
            </a:r>
          </a:p>
          <a:p>
            <a:r>
              <a:rPr lang="es-ES" sz="1600" dirty="0"/>
              <a:t>Ha hecho su acreditación </a:t>
            </a:r>
            <a:r>
              <a:rPr lang="es-ES" sz="1600" dirty="0" err="1"/>
              <a:t>UNEDassis</a:t>
            </a:r>
            <a:r>
              <a:rPr lang="es-ES" sz="1600" dirty="0"/>
              <a:t> y tiene una nota de 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Quiere hacer  Filología Hispánica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Le da igual la ciudad donde estudiar</a:t>
            </a:r>
          </a:p>
        </p:txBody>
      </p:sp>
      <p:pic>
        <p:nvPicPr>
          <p:cNvPr id="10" name="Picture 4" descr="Pin de Yerach barrena en fondos de pantalla | Personajes de dibujos  animados chica, Dibujos animados de chicas, Chicas para dibujar">
            <a:extLst>
              <a:ext uri="{FF2B5EF4-FFF2-40B4-BE49-F238E27FC236}">
                <a16:creationId xmlns:a16="http://schemas.microsoft.com/office/drawing/2014/main" id="{0F1FBE6B-A461-272D-AD44-FE2E4C254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528" y="2663360"/>
            <a:ext cx="1095705" cy="126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36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A50372AA-B944-ACC3-5B4C-A05532D156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es-ES" dirty="0"/>
              <a:t>EL CASO DE VIRAG</a:t>
            </a:r>
          </a:p>
        </p:txBody>
      </p:sp>
      <p:graphicFrame>
        <p:nvGraphicFramePr>
          <p:cNvPr id="7" name="CuadroTexto 2">
            <a:extLst>
              <a:ext uri="{FF2B5EF4-FFF2-40B4-BE49-F238E27FC236}">
                <a16:creationId xmlns:a16="http://schemas.microsoft.com/office/drawing/2014/main" id="{E675DBAB-B67D-5B8B-9086-FFF357B3B9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4669996"/>
              </p:ext>
            </p:extLst>
          </p:nvPr>
        </p:nvGraphicFramePr>
        <p:xfrm>
          <a:off x="1087120" y="1574800"/>
          <a:ext cx="9093200" cy="2031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ject 4">
            <a:extLst>
              <a:ext uri="{FF2B5EF4-FFF2-40B4-BE49-F238E27FC236}">
                <a16:creationId xmlns:a16="http://schemas.microsoft.com/office/drawing/2014/main" id="{13D68D0F-2BB1-47B0-5C42-65F47DC3B336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286240" y="30189"/>
            <a:ext cx="2838671" cy="713884"/>
          </a:xfrm>
          <a:prstGeom prst="rect">
            <a:avLst/>
          </a:prstGeom>
        </p:spPr>
      </p:pic>
      <p:pic>
        <p:nvPicPr>
          <p:cNvPr id="3074" name="Picture 2" descr="Pin de Yerach barrena en fondos de pantalla | Personajes de dibujos  animados chica, Dibujos animados de chicas, Chicas para dibujar">
            <a:extLst>
              <a:ext uri="{FF2B5EF4-FFF2-40B4-BE49-F238E27FC236}">
                <a16:creationId xmlns:a16="http://schemas.microsoft.com/office/drawing/2014/main" id="{79A6290A-2143-7579-E75C-E1E7CB888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948" y="1414974"/>
            <a:ext cx="1634963" cy="201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80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554BCA7-17A9-8CE6-4697-156216A6C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3"/>
            <a:ext cx="29" cy="1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1E24C82-D723-0DDB-C1C5-88CA1B0D3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3"/>
            <a:ext cx="29" cy="14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54FFF10F-568C-5B06-DA14-D09329E95BD8}"/>
              </a:ext>
            </a:extLst>
          </p:cNvPr>
          <p:cNvSpPr txBox="1"/>
          <p:nvPr/>
        </p:nvSpPr>
        <p:spPr>
          <a:xfrm>
            <a:off x="3864186" y="2905773"/>
            <a:ext cx="77724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400" dirty="0">
                <a:solidFill>
                  <a:schemeClr val="bg1"/>
                </a:solidFill>
                <a:latin typeface="+mj-lt"/>
              </a:rPr>
              <a:t>  BECAS  </a:t>
            </a:r>
          </a:p>
          <a:p>
            <a:endParaRPr lang="es-ES" dirty="0"/>
          </a:p>
        </p:txBody>
      </p:sp>
      <p:pic>
        <p:nvPicPr>
          <p:cNvPr id="17" name="object 4">
            <a:extLst>
              <a:ext uri="{FF2B5EF4-FFF2-40B4-BE49-F238E27FC236}">
                <a16:creationId xmlns:a16="http://schemas.microsoft.com/office/drawing/2014/main" id="{D19F286D-4229-15EC-36FE-0487D59DC41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86240" y="30189"/>
            <a:ext cx="2838671" cy="71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15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727">
            <a:extLst>
              <a:ext uri="{FF2B5EF4-FFF2-40B4-BE49-F238E27FC236}">
                <a16:creationId xmlns:a16="http://schemas.microsoft.com/office/drawing/2014/main" id="{F1A6C061-30A5-4FD2-9005-EADCEC6CA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913" y="2571529"/>
            <a:ext cx="2102500" cy="258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Rectangle 2729">
            <a:extLst>
              <a:ext uri="{FF2B5EF4-FFF2-40B4-BE49-F238E27FC236}">
                <a16:creationId xmlns:a16="http://schemas.microsoft.com/office/drawing/2014/main" id="{9CDCCE2B-3F79-44E2-9367-18160A4B5F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913" y="3123576"/>
            <a:ext cx="2102500" cy="24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" name="Rectangle 2731">
            <a:extLst>
              <a:ext uri="{FF2B5EF4-FFF2-40B4-BE49-F238E27FC236}">
                <a16:creationId xmlns:a16="http://schemas.microsoft.com/office/drawing/2014/main" id="{07C862AB-F4B9-4E6A-86E1-9CB7B5C5F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913" y="3663885"/>
            <a:ext cx="2102500" cy="24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" name="Rectangle 2733">
            <a:extLst>
              <a:ext uri="{FF2B5EF4-FFF2-40B4-BE49-F238E27FC236}">
                <a16:creationId xmlns:a16="http://schemas.microsoft.com/office/drawing/2014/main" id="{BFE3462B-E6F0-4FF8-B210-7DC491576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913" y="4204190"/>
            <a:ext cx="2102500" cy="24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Rectangle 2735">
            <a:extLst>
              <a:ext uri="{FF2B5EF4-FFF2-40B4-BE49-F238E27FC236}">
                <a16:creationId xmlns:a16="http://schemas.microsoft.com/office/drawing/2014/main" id="{2A6E88A0-792D-4E99-9A40-88E8F0807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913" y="4744494"/>
            <a:ext cx="2102500" cy="24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" name="Rectangle 2737">
            <a:extLst>
              <a:ext uri="{FF2B5EF4-FFF2-40B4-BE49-F238E27FC236}">
                <a16:creationId xmlns:a16="http://schemas.microsoft.com/office/drawing/2014/main" id="{30660DEE-ACD1-49BA-9FC4-5CDD96735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913" y="5284799"/>
            <a:ext cx="2102500" cy="24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1"/>
          </p:nvPr>
        </p:nvSpPr>
        <p:spPr>
          <a:xfrm>
            <a:off x="-109153" y="66532"/>
            <a:ext cx="9290271" cy="724247"/>
          </a:xfrm>
        </p:spPr>
        <p:txBody>
          <a:bodyPr/>
          <a:lstStyle/>
          <a:p>
            <a:r>
              <a:rPr lang="es-PE" dirty="0">
                <a:solidFill>
                  <a:srgbClr val="C60B1E"/>
                </a:solidFill>
              </a:rPr>
              <a:t>BECAS</a:t>
            </a: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6B7095F4-20CD-4DA2-2399-DD7A66E923B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86240" y="30189"/>
            <a:ext cx="2838671" cy="71388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8AA7516-7F1D-7BB7-1B7D-6AF15E434DD1}"/>
              </a:ext>
            </a:extLst>
          </p:cNvPr>
          <p:cNvSpPr txBox="1"/>
          <p:nvPr/>
        </p:nvSpPr>
        <p:spPr>
          <a:xfrm>
            <a:off x="1161780" y="3995678"/>
            <a:ext cx="90066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BECAS GENERALES </a:t>
            </a:r>
          </a:p>
          <a:p>
            <a:endParaRPr lang="es-ES" b="1" dirty="0">
              <a:hlinkClick r:id="rId3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hlinkClick r:id="rId3"/>
              </a:rPr>
              <a:t>Becas y ayudas para estudiantes | Ministerio de Educación y Formación Profesional (becaseducacion.gob.es)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hlinkClick r:id="rId4"/>
              </a:rPr>
              <a:t>SEPIE  Listado de becas </a:t>
            </a:r>
            <a:r>
              <a:rPr lang="es-ES" dirty="0" err="1">
                <a:hlinkClick r:id="rId4"/>
              </a:rPr>
              <a:t>Internacionalizacion</a:t>
            </a:r>
            <a:r>
              <a:rPr lang="es-ES" dirty="0">
                <a:hlinkClick r:id="rId4"/>
              </a:rPr>
              <a:t> (erasmusplus.gob.es)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hlinkClick r:id="rId5"/>
              </a:rPr>
              <a:t>Becas.com – Becas Grado</a:t>
            </a:r>
            <a:r>
              <a:rPr lang="es-ES" dirty="0"/>
              <a:t>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234FAF3-4C09-27E8-BE20-F1C09283AEB3}"/>
              </a:ext>
            </a:extLst>
          </p:cNvPr>
          <p:cNvSpPr txBox="1"/>
          <p:nvPr/>
        </p:nvSpPr>
        <p:spPr>
          <a:xfrm>
            <a:off x="1203190" y="744073"/>
            <a:ext cx="8618144" cy="26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BECAS SECCIONES BILINGÜES.    </a:t>
            </a:r>
            <a:r>
              <a:rPr lang="es-ES" b="1" dirty="0">
                <a:solidFill>
                  <a:srgbClr val="00B0F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Página Agregaduría</a:t>
            </a:r>
            <a:endParaRPr lang="es-ES" b="1" dirty="0">
              <a:solidFill>
                <a:srgbClr val="00B0F0"/>
              </a:solidFill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 de Las Palmas de Gran Canaria (2 becas)</a:t>
            </a:r>
            <a:endParaRPr lang="es-E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 de Alcalá</a:t>
            </a:r>
            <a:endParaRPr lang="es-E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8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Universitat</a:t>
            </a:r>
            <a:r>
              <a:rPr lang="es-E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Jaume I de Castellón </a:t>
            </a:r>
            <a:endParaRPr lang="es-E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 Castilla la Mancha </a:t>
            </a:r>
            <a:endParaRPr lang="es-E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 Jaén 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 Politécnica de Valencia </a:t>
            </a:r>
            <a:endParaRPr lang="es-ES" dirty="0"/>
          </a:p>
        </p:txBody>
      </p:sp>
      <p:pic>
        <p:nvPicPr>
          <p:cNvPr id="1037" name="Picture 13" descr="Becas, financiamiento y ayudas para estudiar en el exterior">
            <a:extLst>
              <a:ext uri="{FF2B5EF4-FFF2-40B4-BE49-F238E27FC236}">
                <a16:creationId xmlns:a16="http://schemas.microsoft.com/office/drawing/2014/main" id="{368B3E7C-9A31-E5CE-EE75-0548E7AD1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599" y="1684868"/>
            <a:ext cx="3129817" cy="223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05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FB78D3E-4F67-B1A6-6100-4BD2A140E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467" y="642548"/>
            <a:ext cx="9069066" cy="557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16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554BCA7-17A9-8CE6-4697-156216A6C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3"/>
            <a:ext cx="29" cy="1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1E24C82-D723-0DDB-C1C5-88CA1B0D3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3"/>
            <a:ext cx="29" cy="14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54FFF10F-568C-5B06-DA14-D09329E95BD8}"/>
              </a:ext>
            </a:extLst>
          </p:cNvPr>
          <p:cNvSpPr txBox="1"/>
          <p:nvPr/>
        </p:nvSpPr>
        <p:spPr>
          <a:xfrm>
            <a:off x="2848186" y="2905773"/>
            <a:ext cx="77724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400" dirty="0">
                <a:solidFill>
                  <a:schemeClr val="bg1"/>
                </a:solidFill>
                <a:latin typeface="+mj-lt"/>
              </a:rPr>
              <a:t>OPCIONES DE FUTURO  </a:t>
            </a:r>
          </a:p>
          <a:p>
            <a:endParaRPr lang="es-ES" dirty="0"/>
          </a:p>
        </p:txBody>
      </p:sp>
      <p:pic>
        <p:nvPicPr>
          <p:cNvPr id="17" name="object 4">
            <a:extLst>
              <a:ext uri="{FF2B5EF4-FFF2-40B4-BE49-F238E27FC236}">
                <a16:creationId xmlns:a16="http://schemas.microsoft.com/office/drawing/2014/main" id="{D19F286D-4229-15EC-36FE-0487D59DC41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86240" y="30189"/>
            <a:ext cx="2838671" cy="71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7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3B977B8D-D658-72DC-6908-8F09E5E3EA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es-ES" dirty="0"/>
              <a:t>OPCIONES DE FUTURO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7CD9CAA-FC39-A462-1B30-8A549CAC24D8}"/>
              </a:ext>
            </a:extLst>
          </p:cNvPr>
          <p:cNvSpPr txBox="1"/>
          <p:nvPr/>
        </p:nvSpPr>
        <p:spPr>
          <a:xfrm>
            <a:off x="1300480" y="1717040"/>
            <a:ext cx="7335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Estudiar en España:</a:t>
            </a:r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Mejora las perspectivas laborales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Abre la proyección a Europa y al mundo hispanohablante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</p:txBody>
      </p:sp>
      <p:pic>
        <p:nvPicPr>
          <p:cNvPr id="3074" name="Picture 2" descr="Estudios del futuro: teorías y metodologías | OpenMind">
            <a:extLst>
              <a:ext uri="{FF2B5EF4-FFF2-40B4-BE49-F238E27FC236}">
                <a16:creationId xmlns:a16="http://schemas.microsoft.com/office/drawing/2014/main" id="{B1FDB26A-FDC1-257B-3B20-335491FC4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759" y="3663633"/>
            <a:ext cx="5751649" cy="196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ject 4">
            <a:extLst>
              <a:ext uri="{FF2B5EF4-FFF2-40B4-BE49-F238E27FC236}">
                <a16:creationId xmlns:a16="http://schemas.microsoft.com/office/drawing/2014/main" id="{C85861EE-318D-365A-930F-6C8F9A74BDC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86240" y="30189"/>
            <a:ext cx="2838671" cy="71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51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554BCA7-17A9-8CE6-4697-156216A6C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3"/>
            <a:ext cx="29" cy="1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1E24C82-D723-0DDB-C1C5-88CA1B0D3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3"/>
            <a:ext cx="29" cy="14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54FFF10F-568C-5B06-DA14-D09329E95BD8}"/>
              </a:ext>
            </a:extLst>
          </p:cNvPr>
          <p:cNvSpPr txBox="1"/>
          <p:nvPr/>
        </p:nvSpPr>
        <p:spPr>
          <a:xfrm>
            <a:off x="982133" y="2905773"/>
            <a:ext cx="1065445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400" dirty="0">
                <a:solidFill>
                  <a:schemeClr val="bg1"/>
                </a:solidFill>
                <a:latin typeface="+mj-lt"/>
              </a:rPr>
              <a:t>EL SISTEMA UNIVERSITARIO ESPAÑOL  </a:t>
            </a:r>
          </a:p>
          <a:p>
            <a:endParaRPr lang="es-ES" dirty="0"/>
          </a:p>
        </p:txBody>
      </p:sp>
      <p:pic>
        <p:nvPicPr>
          <p:cNvPr id="17" name="object 4">
            <a:extLst>
              <a:ext uri="{FF2B5EF4-FFF2-40B4-BE49-F238E27FC236}">
                <a16:creationId xmlns:a16="http://schemas.microsoft.com/office/drawing/2014/main" id="{D19F286D-4229-15EC-36FE-0487D59DC41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86240" y="30189"/>
            <a:ext cx="2838671" cy="71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1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A6C4E4D6-96FA-45B0-B6BC-C3482DB1D9EF}"/>
              </a:ext>
            </a:extLst>
          </p:cNvPr>
          <p:cNvSpPr txBox="1">
            <a:spLocks/>
          </p:cNvSpPr>
          <p:nvPr/>
        </p:nvSpPr>
        <p:spPr>
          <a:xfrm>
            <a:off x="1941625" y="2315744"/>
            <a:ext cx="7975840" cy="142999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4800" b="1" dirty="0">
                <a:solidFill>
                  <a:srgbClr val="FFC000"/>
                </a:solidFill>
                <a:latin typeface="Arial Black" panose="020B0A04020102020204" pitchFamily="34" charset="0"/>
                <a:cs typeface="Arial" pitchFamily="34" charset="0"/>
              </a:rPr>
              <a:t>GRACIAS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081751">
            <a:off x="300541" y="928344"/>
            <a:ext cx="5090777" cy="277480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600000">
            <a:off x="6905279" y="1008774"/>
            <a:ext cx="5090777" cy="2774801"/>
          </a:xfrm>
          <a:prstGeom prst="rect">
            <a:avLst/>
          </a:prstGeom>
        </p:spPr>
      </p:pic>
      <p:pic>
        <p:nvPicPr>
          <p:cNvPr id="3" name="object 4">
            <a:extLst>
              <a:ext uri="{FF2B5EF4-FFF2-40B4-BE49-F238E27FC236}">
                <a16:creationId xmlns:a16="http://schemas.microsoft.com/office/drawing/2014/main" id="{E9467D3E-3C8E-8022-17DB-838164050C0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46880" y="4875294"/>
            <a:ext cx="2946400" cy="93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764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1B53E332-1432-4581-9858-7F843AD592F3}"/>
              </a:ext>
            </a:extLst>
          </p:cNvPr>
          <p:cNvSpPr/>
          <p:nvPr/>
        </p:nvSpPr>
        <p:spPr>
          <a:xfrm>
            <a:off x="5094641" y="2981110"/>
            <a:ext cx="1980000" cy="1980000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FDDAFD3-B7B1-41EF-A2DB-FBCF6A29DC95}"/>
              </a:ext>
            </a:extLst>
          </p:cNvPr>
          <p:cNvGrpSpPr/>
          <p:nvPr/>
        </p:nvGrpSpPr>
        <p:grpSpPr>
          <a:xfrm>
            <a:off x="4167166" y="2053636"/>
            <a:ext cx="3834950" cy="3834950"/>
            <a:chOff x="2500375" y="1715866"/>
            <a:chExt cx="3834950" cy="3834950"/>
          </a:xfrm>
        </p:grpSpPr>
        <p:sp>
          <p:nvSpPr>
            <p:cNvPr id="5" name="Up-Down Arrow 4">
              <a:extLst>
                <a:ext uri="{FF2B5EF4-FFF2-40B4-BE49-F238E27FC236}">
                  <a16:creationId xmlns:a16="http://schemas.microsoft.com/office/drawing/2014/main" id="{7698CE1F-FCBE-48E5-98AC-69D306497C9D}"/>
                </a:ext>
              </a:extLst>
            </p:cNvPr>
            <p:cNvSpPr/>
            <p:nvPr/>
          </p:nvSpPr>
          <p:spPr>
            <a:xfrm>
              <a:off x="3903660" y="1715866"/>
              <a:ext cx="1028380" cy="3834950"/>
            </a:xfrm>
            <a:prstGeom prst="up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Up-Down Arrow 5">
              <a:extLst>
                <a:ext uri="{FF2B5EF4-FFF2-40B4-BE49-F238E27FC236}">
                  <a16:creationId xmlns:a16="http://schemas.microsoft.com/office/drawing/2014/main" id="{115F3DC4-458B-4117-A4D2-C5A4C4F30E73}"/>
                </a:ext>
              </a:extLst>
            </p:cNvPr>
            <p:cNvSpPr/>
            <p:nvPr/>
          </p:nvSpPr>
          <p:spPr>
            <a:xfrm rot="3600000">
              <a:off x="3903660" y="1715866"/>
              <a:ext cx="1028380" cy="3834950"/>
            </a:xfrm>
            <a:prstGeom prst="upDown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Up-Down Arrow 6">
              <a:extLst>
                <a:ext uri="{FF2B5EF4-FFF2-40B4-BE49-F238E27FC236}">
                  <a16:creationId xmlns:a16="http://schemas.microsoft.com/office/drawing/2014/main" id="{B4A77C61-A740-428C-9B0E-276D4CCBCDFA}"/>
                </a:ext>
              </a:extLst>
            </p:cNvPr>
            <p:cNvSpPr/>
            <p:nvPr/>
          </p:nvSpPr>
          <p:spPr>
            <a:xfrm rot="7200000">
              <a:off x="3903660" y="1715866"/>
              <a:ext cx="1028380" cy="3834950"/>
            </a:xfrm>
            <a:prstGeom prst="upDown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F859CEA2-1433-4D6F-9AE2-7ACFC21A39F9}"/>
              </a:ext>
            </a:extLst>
          </p:cNvPr>
          <p:cNvSpPr/>
          <p:nvPr/>
        </p:nvSpPr>
        <p:spPr>
          <a:xfrm>
            <a:off x="5292641" y="3179110"/>
            <a:ext cx="1584000" cy="1584000"/>
          </a:xfrm>
          <a:prstGeom prst="ellipse">
            <a:avLst/>
          </a:prstGeom>
          <a:solidFill>
            <a:srgbClr val="C52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175BB3C-44C2-4085-B7CF-5B44BD6B4725}"/>
              </a:ext>
            </a:extLst>
          </p:cNvPr>
          <p:cNvGrpSpPr/>
          <p:nvPr/>
        </p:nvGrpSpPr>
        <p:grpSpPr>
          <a:xfrm>
            <a:off x="5415281" y="3588877"/>
            <a:ext cx="1461360" cy="1140426"/>
            <a:chOff x="3229336" y="1307976"/>
            <a:chExt cx="1414672" cy="114042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D7BD256-39ED-4769-8D5F-BCCDF8AB72C7}"/>
                </a:ext>
              </a:extLst>
            </p:cNvPr>
            <p:cNvSpPr txBox="1"/>
            <p:nvPr/>
          </p:nvSpPr>
          <p:spPr>
            <a:xfrm>
              <a:off x="3229336" y="1307976"/>
              <a:ext cx="1400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EL SISTEMA UNIVERSITARIO ESPAÑOL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D1638B2-CEC8-480F-AEDF-B212F35A309F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25">
            <a:extLst>
              <a:ext uri="{FF2B5EF4-FFF2-40B4-BE49-F238E27FC236}">
                <a16:creationId xmlns:a16="http://schemas.microsoft.com/office/drawing/2014/main" id="{7D1122AB-3FAA-4820-99E2-ED7FB8F72672}"/>
              </a:ext>
            </a:extLst>
          </p:cNvPr>
          <p:cNvGrpSpPr/>
          <p:nvPr/>
        </p:nvGrpSpPr>
        <p:grpSpPr>
          <a:xfrm>
            <a:off x="6153271" y="5683639"/>
            <a:ext cx="5869397" cy="738664"/>
            <a:chOff x="2551706" y="4283314"/>
            <a:chExt cx="1540090" cy="73866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05521D2-2291-497C-82EE-A9E10DA6915B}"/>
                </a:ext>
              </a:extLst>
            </p:cNvPr>
            <p:cNvSpPr txBox="1"/>
            <p:nvPr/>
          </p:nvSpPr>
          <p:spPr>
            <a:xfrm>
              <a:off x="2551706" y="4560313"/>
              <a:ext cx="15400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Las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Comunidades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Autónomas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con lengua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propia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suelen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impartir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un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porcentaje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de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los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estudios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en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esta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lengua: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gallego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catalán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/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valenciano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o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euskera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FC592CC-9BD8-403A-A1A9-36A71BC5B9C9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LENGUAS COOFICIALES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28">
            <a:extLst>
              <a:ext uri="{FF2B5EF4-FFF2-40B4-BE49-F238E27FC236}">
                <a16:creationId xmlns:a16="http://schemas.microsoft.com/office/drawing/2014/main" id="{4E9DFE30-38BA-4DCE-9C01-BF3AC8D7F6E4}"/>
              </a:ext>
            </a:extLst>
          </p:cNvPr>
          <p:cNvGrpSpPr/>
          <p:nvPr/>
        </p:nvGrpSpPr>
        <p:grpSpPr>
          <a:xfrm>
            <a:off x="7929008" y="4140804"/>
            <a:ext cx="3276000" cy="1107996"/>
            <a:chOff x="2551706" y="4283314"/>
            <a:chExt cx="1416829" cy="110799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81F7888-C803-4E60-BFC9-D7F12531A332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Muchas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universidades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ofrecen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titulaciones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en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inglés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Es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muy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importante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comprobar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el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% de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materias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que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hacen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en ese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idioma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06058EC-B16F-40F7-AA69-69C7FFB342A7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TITULACIONES EN INGLÉS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31">
            <a:extLst>
              <a:ext uri="{FF2B5EF4-FFF2-40B4-BE49-F238E27FC236}">
                <a16:creationId xmlns:a16="http://schemas.microsoft.com/office/drawing/2014/main" id="{1B4DB3B2-495E-47B9-AB82-D29AF31F07B6}"/>
              </a:ext>
            </a:extLst>
          </p:cNvPr>
          <p:cNvGrpSpPr/>
          <p:nvPr/>
        </p:nvGrpSpPr>
        <p:grpSpPr>
          <a:xfrm>
            <a:off x="7988392" y="2461095"/>
            <a:ext cx="3331565" cy="553906"/>
            <a:chOff x="2527675" y="4283406"/>
            <a:chExt cx="1440860" cy="55390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EA01D51-EBA0-42AC-8BB4-782A47EB75FE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AADB383-564D-4B99-B4D4-F2FDBCD9528F}"/>
                </a:ext>
              </a:extLst>
            </p:cNvPr>
            <p:cNvSpPr txBox="1"/>
            <p:nvPr/>
          </p:nvSpPr>
          <p:spPr>
            <a:xfrm>
              <a:off x="2527675" y="4283406"/>
              <a:ext cx="14047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CRÉDITOS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34">
            <a:extLst>
              <a:ext uri="{FF2B5EF4-FFF2-40B4-BE49-F238E27FC236}">
                <a16:creationId xmlns:a16="http://schemas.microsoft.com/office/drawing/2014/main" id="{843727BC-B901-4DF9-86FF-BDA18FE7C820}"/>
              </a:ext>
            </a:extLst>
          </p:cNvPr>
          <p:cNvGrpSpPr/>
          <p:nvPr/>
        </p:nvGrpSpPr>
        <p:grpSpPr>
          <a:xfrm>
            <a:off x="905759" y="4590803"/>
            <a:ext cx="3334057" cy="907318"/>
            <a:chOff x="2526597" y="4299326"/>
            <a:chExt cx="1441938" cy="90731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CAF2F0C-3FDA-445C-B2CE-C926AA635DC6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La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calidad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de las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universidades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es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relativamente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homogénea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No hay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grandes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diferencias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de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prestigio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entre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unas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otras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101E7D5-9686-41D9-B63E-B8D660B261C8}"/>
                </a:ext>
              </a:extLst>
            </p:cNvPr>
            <p:cNvSpPr txBox="1"/>
            <p:nvPr/>
          </p:nvSpPr>
          <p:spPr>
            <a:xfrm>
              <a:off x="2526597" y="4299326"/>
              <a:ext cx="14047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CALIDAD HOMOGÉNEA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37">
            <a:extLst>
              <a:ext uri="{FF2B5EF4-FFF2-40B4-BE49-F238E27FC236}">
                <a16:creationId xmlns:a16="http://schemas.microsoft.com/office/drawing/2014/main" id="{136A2AE6-E925-4120-9A81-E407B99B98E1}"/>
              </a:ext>
            </a:extLst>
          </p:cNvPr>
          <p:cNvGrpSpPr/>
          <p:nvPr/>
        </p:nvGrpSpPr>
        <p:grpSpPr>
          <a:xfrm>
            <a:off x="864465" y="2789919"/>
            <a:ext cx="3276000" cy="923330"/>
            <a:chOff x="2551706" y="4283314"/>
            <a:chExt cx="1416829" cy="92333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2674A06-13D7-4E15-B45D-97C6F57D2314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Las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titulaciones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oficiales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emitidas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las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universidades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españolas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son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reconocidas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en 53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países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45 de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ellos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europeos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4255051-A327-4383-8156-B50D3611EFFF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TITULACIONES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40">
            <a:extLst>
              <a:ext uri="{FF2B5EF4-FFF2-40B4-BE49-F238E27FC236}">
                <a16:creationId xmlns:a16="http://schemas.microsoft.com/office/drawing/2014/main" id="{926B51AE-B682-42DC-AB09-4453C5286163}"/>
              </a:ext>
            </a:extLst>
          </p:cNvPr>
          <p:cNvGrpSpPr/>
          <p:nvPr/>
        </p:nvGrpSpPr>
        <p:grpSpPr>
          <a:xfrm>
            <a:off x="3077647" y="1349532"/>
            <a:ext cx="4312319" cy="901160"/>
            <a:chOff x="2103511" y="4305484"/>
            <a:chExt cx="1865024" cy="90116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02E8851-42E3-42EB-8AE5-A6CC06281105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87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universidades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(50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públicas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 37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privadas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) + 480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institutos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de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investigación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+ 67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parques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científico-tecnológicos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9E1F379-E1B7-4B89-8ABA-BA54C71016C3}"/>
                </a:ext>
              </a:extLst>
            </p:cNvPr>
            <p:cNvSpPr txBox="1"/>
            <p:nvPr/>
          </p:nvSpPr>
          <p:spPr>
            <a:xfrm>
              <a:off x="2103511" y="4305484"/>
              <a:ext cx="14047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COMPOSICIÓN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6" name="CuadroTexto 35">
            <a:extLst>
              <a:ext uri="{FF2B5EF4-FFF2-40B4-BE49-F238E27FC236}">
                <a16:creationId xmlns:a16="http://schemas.microsoft.com/office/drawing/2014/main" id="{F7DBA95E-A25D-856C-205E-C7FF59AD1910}"/>
              </a:ext>
            </a:extLst>
          </p:cNvPr>
          <p:cNvSpPr txBox="1"/>
          <p:nvPr/>
        </p:nvSpPr>
        <p:spPr>
          <a:xfrm>
            <a:off x="325121" y="524656"/>
            <a:ext cx="101803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4000" dirty="0">
                <a:solidFill>
                  <a:srgbClr val="C60B1E"/>
                </a:solidFill>
                <a:latin typeface="+mj-lt"/>
              </a:rPr>
              <a:t>EL SISTEMA UNIVERSITARIO ESPAÑOL 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080086BD-C86F-980F-F2FF-37BA7A85DEF5}"/>
              </a:ext>
            </a:extLst>
          </p:cNvPr>
          <p:cNvSpPr txBox="1"/>
          <p:nvPr/>
        </p:nvSpPr>
        <p:spPr>
          <a:xfrm>
            <a:off x="7929008" y="2803491"/>
            <a:ext cx="24695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Los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estudios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de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grado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en España son 240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créditos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ECTS (4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cursos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escolares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).</a:t>
            </a:r>
            <a:endParaRPr lang="es-ES" sz="1200" dirty="0"/>
          </a:p>
        </p:txBody>
      </p:sp>
      <p:pic>
        <p:nvPicPr>
          <p:cNvPr id="43" name="object 4">
            <a:extLst>
              <a:ext uri="{FF2B5EF4-FFF2-40B4-BE49-F238E27FC236}">
                <a16:creationId xmlns:a16="http://schemas.microsoft.com/office/drawing/2014/main" id="{67F968C9-D0E8-4A7B-4602-00E018D16FB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91040" y="35840"/>
            <a:ext cx="2600960" cy="56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727">
            <a:extLst>
              <a:ext uri="{FF2B5EF4-FFF2-40B4-BE49-F238E27FC236}">
                <a16:creationId xmlns:a16="http://schemas.microsoft.com/office/drawing/2014/main" id="{F1A6C061-30A5-4FD2-9005-EADCEC6CA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913" y="2571529"/>
            <a:ext cx="2102500" cy="258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Rectangle 2729">
            <a:extLst>
              <a:ext uri="{FF2B5EF4-FFF2-40B4-BE49-F238E27FC236}">
                <a16:creationId xmlns:a16="http://schemas.microsoft.com/office/drawing/2014/main" id="{9CDCCE2B-3F79-44E2-9367-18160A4B5F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913" y="3123576"/>
            <a:ext cx="2102500" cy="24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" name="Rectangle 2731">
            <a:extLst>
              <a:ext uri="{FF2B5EF4-FFF2-40B4-BE49-F238E27FC236}">
                <a16:creationId xmlns:a16="http://schemas.microsoft.com/office/drawing/2014/main" id="{07C862AB-F4B9-4E6A-86E1-9CB7B5C5F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913" y="3663885"/>
            <a:ext cx="2102500" cy="24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" name="Rectangle 2733">
            <a:extLst>
              <a:ext uri="{FF2B5EF4-FFF2-40B4-BE49-F238E27FC236}">
                <a16:creationId xmlns:a16="http://schemas.microsoft.com/office/drawing/2014/main" id="{BFE3462B-E6F0-4FF8-B210-7DC491576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913" y="4204190"/>
            <a:ext cx="2102500" cy="24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Rectangle 2735">
            <a:extLst>
              <a:ext uri="{FF2B5EF4-FFF2-40B4-BE49-F238E27FC236}">
                <a16:creationId xmlns:a16="http://schemas.microsoft.com/office/drawing/2014/main" id="{2A6E88A0-792D-4E99-9A40-88E8F0807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913" y="4744494"/>
            <a:ext cx="2102500" cy="24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" name="Rectangle 2737">
            <a:extLst>
              <a:ext uri="{FF2B5EF4-FFF2-40B4-BE49-F238E27FC236}">
                <a16:creationId xmlns:a16="http://schemas.microsoft.com/office/drawing/2014/main" id="{30660DEE-ACD1-49BA-9FC4-5CDD96735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913" y="5284799"/>
            <a:ext cx="2102500" cy="24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1"/>
          </p:nvPr>
        </p:nvSpPr>
        <p:spPr>
          <a:xfrm>
            <a:off x="-75287" y="387131"/>
            <a:ext cx="9290271" cy="724247"/>
          </a:xfrm>
        </p:spPr>
        <p:txBody>
          <a:bodyPr/>
          <a:lstStyle/>
          <a:p>
            <a:r>
              <a:rPr lang="es-PE" dirty="0">
                <a:solidFill>
                  <a:srgbClr val="C60B1E"/>
                </a:solidFill>
              </a:rPr>
              <a:t>ESTRUCTURA DE LOS ESTUDIOS UNIVERSITARIOS</a:t>
            </a: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6B7095F4-20CD-4DA2-2399-DD7A66E923B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86240" y="30189"/>
            <a:ext cx="2838671" cy="713884"/>
          </a:xfrm>
          <a:prstGeom prst="rect">
            <a:avLst/>
          </a:prstGeom>
        </p:spPr>
      </p:pic>
      <p:pic>
        <p:nvPicPr>
          <p:cNvPr id="10" name="object 4">
            <a:extLst>
              <a:ext uri="{FF2B5EF4-FFF2-40B4-BE49-F238E27FC236}">
                <a16:creationId xmlns:a16="http://schemas.microsoft.com/office/drawing/2014/main" id="{ABC05172-83EE-A842-193F-932900F7391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64661" y="2700732"/>
            <a:ext cx="3175000" cy="2730500"/>
          </a:xfrm>
          <a:prstGeom prst="rect">
            <a:avLst/>
          </a:prstGeom>
        </p:spPr>
      </p:pic>
      <p:sp>
        <p:nvSpPr>
          <p:cNvPr id="12" name="Freeform 2940">
            <a:extLst>
              <a:ext uri="{FF2B5EF4-FFF2-40B4-BE49-F238E27FC236}">
                <a16:creationId xmlns:a16="http://schemas.microsoft.com/office/drawing/2014/main" id="{0E87FFCC-29D6-2725-9252-DB3E5D426BB0}"/>
              </a:ext>
            </a:extLst>
          </p:cNvPr>
          <p:cNvSpPr>
            <a:spLocks noEditPoints="1"/>
          </p:cNvSpPr>
          <p:nvPr/>
        </p:nvSpPr>
        <p:spPr bwMode="auto">
          <a:xfrm>
            <a:off x="2804160" y="1325878"/>
            <a:ext cx="5811519" cy="5430521"/>
          </a:xfrm>
          <a:custGeom>
            <a:avLst/>
            <a:gdLst>
              <a:gd name="T0" fmla="*/ 1073 w 1235"/>
              <a:gd name="T1" fmla="*/ 68 h 1632"/>
              <a:gd name="T2" fmla="*/ 1182 w 1235"/>
              <a:gd name="T3" fmla="*/ 807 h 1632"/>
              <a:gd name="T4" fmla="*/ 1184 w 1235"/>
              <a:gd name="T5" fmla="*/ 1098 h 1632"/>
              <a:gd name="T6" fmla="*/ 1197 w 1235"/>
              <a:gd name="T7" fmla="*/ 1194 h 1632"/>
              <a:gd name="T8" fmla="*/ 1158 w 1235"/>
              <a:gd name="T9" fmla="*/ 1414 h 1632"/>
              <a:gd name="T10" fmla="*/ 448 w 1235"/>
              <a:gd name="T11" fmla="*/ 1611 h 1632"/>
              <a:gd name="T12" fmla="*/ 130 w 1235"/>
              <a:gd name="T13" fmla="*/ 1192 h 1632"/>
              <a:gd name="T14" fmla="*/ 69 w 1235"/>
              <a:gd name="T15" fmla="*/ 643 h 1632"/>
              <a:gd name="T16" fmla="*/ 102 w 1235"/>
              <a:gd name="T17" fmla="*/ 776 h 1632"/>
              <a:gd name="T18" fmla="*/ 95 w 1235"/>
              <a:gd name="T19" fmla="*/ 871 h 1632"/>
              <a:gd name="T20" fmla="*/ 74 w 1235"/>
              <a:gd name="T21" fmla="*/ 1026 h 1632"/>
              <a:gd name="T22" fmla="*/ 72 w 1235"/>
              <a:gd name="T23" fmla="*/ 945 h 1632"/>
              <a:gd name="T24" fmla="*/ 144 w 1235"/>
              <a:gd name="T25" fmla="*/ 1168 h 1632"/>
              <a:gd name="T26" fmla="*/ 131 w 1235"/>
              <a:gd name="T27" fmla="*/ 1475 h 1632"/>
              <a:gd name="T28" fmla="*/ 408 w 1235"/>
              <a:gd name="T29" fmla="*/ 1463 h 1632"/>
              <a:gd name="T30" fmla="*/ 498 w 1235"/>
              <a:gd name="T31" fmla="*/ 1482 h 1632"/>
              <a:gd name="T32" fmla="*/ 702 w 1235"/>
              <a:gd name="T33" fmla="*/ 1502 h 1632"/>
              <a:gd name="T34" fmla="*/ 845 w 1235"/>
              <a:gd name="T35" fmla="*/ 1456 h 1632"/>
              <a:gd name="T36" fmla="*/ 988 w 1235"/>
              <a:gd name="T37" fmla="*/ 1404 h 1632"/>
              <a:gd name="T38" fmla="*/ 940 w 1235"/>
              <a:gd name="T39" fmla="*/ 1440 h 1632"/>
              <a:gd name="T40" fmla="*/ 701 w 1235"/>
              <a:gd name="T41" fmla="*/ 1584 h 1632"/>
              <a:gd name="T42" fmla="*/ 963 w 1235"/>
              <a:gd name="T43" fmla="*/ 1472 h 1632"/>
              <a:gd name="T44" fmla="*/ 1090 w 1235"/>
              <a:gd name="T45" fmla="*/ 1183 h 1632"/>
              <a:gd name="T46" fmla="*/ 1205 w 1235"/>
              <a:gd name="T47" fmla="*/ 967 h 1632"/>
              <a:gd name="T48" fmla="*/ 1211 w 1235"/>
              <a:gd name="T49" fmla="*/ 886 h 1632"/>
              <a:gd name="T50" fmla="*/ 1213 w 1235"/>
              <a:gd name="T51" fmla="*/ 1053 h 1632"/>
              <a:gd name="T52" fmla="*/ 1203 w 1235"/>
              <a:gd name="T53" fmla="*/ 505 h 1632"/>
              <a:gd name="T54" fmla="*/ 1218 w 1235"/>
              <a:gd name="T55" fmla="*/ 477 h 1632"/>
              <a:gd name="T56" fmla="*/ 1223 w 1235"/>
              <a:gd name="T57" fmla="*/ 637 h 1632"/>
              <a:gd name="T58" fmla="*/ 1119 w 1235"/>
              <a:gd name="T59" fmla="*/ 309 h 1632"/>
              <a:gd name="T60" fmla="*/ 981 w 1235"/>
              <a:gd name="T61" fmla="*/ 196 h 1632"/>
              <a:gd name="T62" fmla="*/ 686 w 1235"/>
              <a:gd name="T63" fmla="*/ 221 h 1632"/>
              <a:gd name="T64" fmla="*/ 751 w 1235"/>
              <a:gd name="T65" fmla="*/ 278 h 1632"/>
              <a:gd name="T66" fmla="*/ 1115 w 1235"/>
              <a:gd name="T67" fmla="*/ 176 h 1632"/>
              <a:gd name="T68" fmla="*/ 713 w 1235"/>
              <a:gd name="T69" fmla="*/ 38 h 1632"/>
              <a:gd name="T70" fmla="*/ 812 w 1235"/>
              <a:gd name="T71" fmla="*/ 273 h 1632"/>
              <a:gd name="T72" fmla="*/ 813 w 1235"/>
              <a:gd name="T73" fmla="*/ 234 h 1632"/>
              <a:gd name="T74" fmla="*/ 519 w 1235"/>
              <a:gd name="T75" fmla="*/ 129 h 1632"/>
              <a:gd name="T76" fmla="*/ 398 w 1235"/>
              <a:gd name="T77" fmla="*/ 64 h 1632"/>
              <a:gd name="T78" fmla="*/ 376 w 1235"/>
              <a:gd name="T79" fmla="*/ 94 h 1632"/>
              <a:gd name="T80" fmla="*/ 562 w 1235"/>
              <a:gd name="T81" fmla="*/ 210 h 1632"/>
              <a:gd name="T82" fmla="*/ 381 w 1235"/>
              <a:gd name="T83" fmla="*/ 191 h 1632"/>
              <a:gd name="T84" fmla="*/ 164 w 1235"/>
              <a:gd name="T85" fmla="*/ 207 h 1632"/>
              <a:gd name="T86" fmla="*/ 170 w 1235"/>
              <a:gd name="T87" fmla="*/ 333 h 1632"/>
              <a:gd name="T88" fmla="*/ 183 w 1235"/>
              <a:gd name="T89" fmla="*/ 347 h 1632"/>
              <a:gd name="T90" fmla="*/ 156 w 1235"/>
              <a:gd name="T91" fmla="*/ 54 h 1632"/>
              <a:gd name="T92" fmla="*/ 546 w 1235"/>
              <a:gd name="T93" fmla="*/ 29 h 1632"/>
              <a:gd name="T94" fmla="*/ 29 w 1235"/>
              <a:gd name="T95" fmla="*/ 612 h 1632"/>
              <a:gd name="T96" fmla="*/ 84 w 1235"/>
              <a:gd name="T97" fmla="*/ 948 h 1632"/>
              <a:gd name="T98" fmla="*/ 529 w 1235"/>
              <a:gd name="T99" fmla="*/ 1517 h 1632"/>
              <a:gd name="T100" fmla="*/ 369 w 1235"/>
              <a:gd name="T101" fmla="*/ 1500 h 1632"/>
              <a:gd name="T102" fmla="*/ 561 w 1235"/>
              <a:gd name="T103" fmla="*/ 1577 h 1632"/>
              <a:gd name="T104" fmla="*/ 669 w 1235"/>
              <a:gd name="T105" fmla="*/ 1615 h 1632"/>
              <a:gd name="T106" fmla="*/ 672 w 1235"/>
              <a:gd name="T107" fmla="*/ 1484 h 1632"/>
              <a:gd name="T108" fmla="*/ 584 w 1235"/>
              <a:gd name="T109" fmla="*/ 1512 h 1632"/>
              <a:gd name="T110" fmla="*/ 651 w 1235"/>
              <a:gd name="T111" fmla="*/ 104 h 1632"/>
              <a:gd name="T112" fmla="*/ 290 w 1235"/>
              <a:gd name="T113" fmla="*/ 215 h 1632"/>
              <a:gd name="T114" fmla="*/ 293 w 1235"/>
              <a:gd name="T115" fmla="*/ 165 h 1632"/>
              <a:gd name="T116" fmla="*/ 1185 w 1235"/>
              <a:gd name="T117" fmla="*/ 744 h 1632"/>
              <a:gd name="T118" fmla="*/ 940 w 1235"/>
              <a:gd name="T119" fmla="*/ 153 h 1632"/>
              <a:gd name="T120" fmla="*/ 932 w 1235"/>
              <a:gd name="T121" fmla="*/ 171 h 1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35" h="1632">
                <a:moveTo>
                  <a:pt x="760" y="3"/>
                </a:moveTo>
                <a:cubicBezTo>
                  <a:pt x="790" y="12"/>
                  <a:pt x="819" y="29"/>
                  <a:pt x="847" y="51"/>
                </a:cubicBezTo>
                <a:cubicBezTo>
                  <a:pt x="872" y="72"/>
                  <a:pt x="897" y="96"/>
                  <a:pt x="922" y="118"/>
                </a:cubicBezTo>
                <a:cubicBezTo>
                  <a:pt x="955" y="146"/>
                  <a:pt x="988" y="171"/>
                  <a:pt x="1024" y="181"/>
                </a:cubicBezTo>
                <a:cubicBezTo>
                  <a:pt x="1042" y="186"/>
                  <a:pt x="1060" y="184"/>
                  <a:pt x="1079" y="182"/>
                </a:cubicBezTo>
                <a:cubicBezTo>
                  <a:pt x="1095" y="180"/>
                  <a:pt x="1108" y="163"/>
                  <a:pt x="1115" y="139"/>
                </a:cubicBezTo>
                <a:cubicBezTo>
                  <a:pt x="1113" y="130"/>
                  <a:pt x="1111" y="122"/>
                  <a:pt x="1109" y="114"/>
                </a:cubicBezTo>
                <a:cubicBezTo>
                  <a:pt x="1108" y="114"/>
                  <a:pt x="1108" y="114"/>
                  <a:pt x="1108" y="114"/>
                </a:cubicBezTo>
                <a:cubicBezTo>
                  <a:pt x="1108" y="119"/>
                  <a:pt x="1108" y="124"/>
                  <a:pt x="1108" y="127"/>
                </a:cubicBezTo>
                <a:cubicBezTo>
                  <a:pt x="1102" y="130"/>
                  <a:pt x="1096" y="134"/>
                  <a:pt x="1090" y="137"/>
                </a:cubicBezTo>
                <a:cubicBezTo>
                  <a:pt x="1090" y="138"/>
                  <a:pt x="1090" y="139"/>
                  <a:pt x="1090" y="140"/>
                </a:cubicBezTo>
                <a:cubicBezTo>
                  <a:pt x="1095" y="138"/>
                  <a:pt x="1099" y="136"/>
                  <a:pt x="1104" y="134"/>
                </a:cubicBezTo>
                <a:cubicBezTo>
                  <a:pt x="1104" y="139"/>
                  <a:pt x="1105" y="144"/>
                  <a:pt x="1105" y="149"/>
                </a:cubicBezTo>
                <a:cubicBezTo>
                  <a:pt x="1107" y="161"/>
                  <a:pt x="1101" y="162"/>
                  <a:pt x="1097" y="167"/>
                </a:cubicBezTo>
                <a:cubicBezTo>
                  <a:pt x="1094" y="172"/>
                  <a:pt x="1092" y="168"/>
                  <a:pt x="1090" y="163"/>
                </a:cubicBezTo>
                <a:cubicBezTo>
                  <a:pt x="1085" y="151"/>
                  <a:pt x="1079" y="140"/>
                  <a:pt x="1073" y="128"/>
                </a:cubicBezTo>
                <a:cubicBezTo>
                  <a:pt x="1064" y="107"/>
                  <a:pt x="1064" y="85"/>
                  <a:pt x="1073" y="68"/>
                </a:cubicBezTo>
                <a:cubicBezTo>
                  <a:pt x="1083" y="49"/>
                  <a:pt x="1100" y="44"/>
                  <a:pt x="1112" y="56"/>
                </a:cubicBezTo>
                <a:cubicBezTo>
                  <a:pt x="1122" y="66"/>
                  <a:pt x="1131" y="80"/>
                  <a:pt x="1136" y="99"/>
                </a:cubicBezTo>
                <a:cubicBezTo>
                  <a:pt x="1153" y="160"/>
                  <a:pt x="1155" y="222"/>
                  <a:pt x="1137" y="284"/>
                </a:cubicBezTo>
                <a:cubicBezTo>
                  <a:pt x="1130" y="307"/>
                  <a:pt x="1120" y="325"/>
                  <a:pt x="1106" y="336"/>
                </a:cubicBezTo>
                <a:cubicBezTo>
                  <a:pt x="1102" y="340"/>
                  <a:pt x="1098" y="340"/>
                  <a:pt x="1094" y="335"/>
                </a:cubicBezTo>
                <a:cubicBezTo>
                  <a:pt x="1091" y="330"/>
                  <a:pt x="1086" y="327"/>
                  <a:pt x="1082" y="327"/>
                </a:cubicBezTo>
                <a:cubicBezTo>
                  <a:pt x="1074" y="326"/>
                  <a:pt x="1069" y="337"/>
                  <a:pt x="1069" y="350"/>
                </a:cubicBezTo>
                <a:cubicBezTo>
                  <a:pt x="1069" y="363"/>
                  <a:pt x="1074" y="373"/>
                  <a:pt x="1082" y="370"/>
                </a:cubicBezTo>
                <a:cubicBezTo>
                  <a:pt x="1094" y="365"/>
                  <a:pt x="1100" y="375"/>
                  <a:pt x="1106" y="388"/>
                </a:cubicBezTo>
                <a:cubicBezTo>
                  <a:pt x="1113" y="403"/>
                  <a:pt x="1123" y="401"/>
                  <a:pt x="1132" y="400"/>
                </a:cubicBezTo>
                <a:cubicBezTo>
                  <a:pt x="1144" y="400"/>
                  <a:pt x="1157" y="397"/>
                  <a:pt x="1170" y="399"/>
                </a:cubicBezTo>
                <a:cubicBezTo>
                  <a:pt x="1190" y="403"/>
                  <a:pt x="1207" y="421"/>
                  <a:pt x="1219" y="448"/>
                </a:cubicBezTo>
                <a:cubicBezTo>
                  <a:pt x="1224" y="459"/>
                  <a:pt x="1226" y="476"/>
                  <a:pt x="1226" y="490"/>
                </a:cubicBezTo>
                <a:cubicBezTo>
                  <a:pt x="1227" y="564"/>
                  <a:pt x="1228" y="637"/>
                  <a:pt x="1228" y="711"/>
                </a:cubicBezTo>
                <a:cubicBezTo>
                  <a:pt x="1228" y="739"/>
                  <a:pt x="1221" y="749"/>
                  <a:pt x="1205" y="753"/>
                </a:cubicBezTo>
                <a:cubicBezTo>
                  <a:pt x="1198" y="754"/>
                  <a:pt x="1191" y="753"/>
                  <a:pt x="1182" y="753"/>
                </a:cubicBezTo>
                <a:cubicBezTo>
                  <a:pt x="1182" y="770"/>
                  <a:pt x="1182" y="788"/>
                  <a:pt x="1182" y="807"/>
                </a:cubicBezTo>
                <a:cubicBezTo>
                  <a:pt x="1182" y="809"/>
                  <a:pt x="1184" y="811"/>
                  <a:pt x="1186" y="812"/>
                </a:cubicBezTo>
                <a:cubicBezTo>
                  <a:pt x="1190" y="814"/>
                  <a:pt x="1194" y="814"/>
                  <a:pt x="1198" y="816"/>
                </a:cubicBezTo>
                <a:cubicBezTo>
                  <a:pt x="1209" y="820"/>
                  <a:pt x="1218" y="828"/>
                  <a:pt x="1225" y="843"/>
                </a:cubicBezTo>
                <a:cubicBezTo>
                  <a:pt x="1229" y="850"/>
                  <a:pt x="1232" y="860"/>
                  <a:pt x="1232" y="869"/>
                </a:cubicBezTo>
                <a:cubicBezTo>
                  <a:pt x="1233" y="958"/>
                  <a:pt x="1234" y="1048"/>
                  <a:pt x="1235" y="1137"/>
                </a:cubicBezTo>
                <a:cubicBezTo>
                  <a:pt x="1235" y="1160"/>
                  <a:pt x="1232" y="1181"/>
                  <a:pt x="1223" y="1199"/>
                </a:cubicBezTo>
                <a:cubicBezTo>
                  <a:pt x="1214" y="1216"/>
                  <a:pt x="1203" y="1216"/>
                  <a:pt x="1193" y="1210"/>
                </a:cubicBezTo>
                <a:cubicBezTo>
                  <a:pt x="1183" y="1205"/>
                  <a:pt x="1175" y="1193"/>
                  <a:pt x="1174" y="1173"/>
                </a:cubicBezTo>
                <a:cubicBezTo>
                  <a:pt x="1174" y="1142"/>
                  <a:pt x="1174" y="1110"/>
                  <a:pt x="1174" y="1077"/>
                </a:cubicBezTo>
                <a:cubicBezTo>
                  <a:pt x="1183" y="1078"/>
                  <a:pt x="1190" y="1079"/>
                  <a:pt x="1196" y="1080"/>
                </a:cubicBezTo>
                <a:cubicBezTo>
                  <a:pt x="1196" y="1081"/>
                  <a:pt x="1196" y="1082"/>
                  <a:pt x="1196" y="1083"/>
                </a:cubicBezTo>
                <a:cubicBezTo>
                  <a:pt x="1193" y="1084"/>
                  <a:pt x="1189" y="1085"/>
                  <a:pt x="1185" y="1086"/>
                </a:cubicBezTo>
                <a:cubicBezTo>
                  <a:pt x="1185" y="1087"/>
                  <a:pt x="1185" y="1087"/>
                  <a:pt x="1185" y="1087"/>
                </a:cubicBezTo>
                <a:cubicBezTo>
                  <a:pt x="1188" y="1088"/>
                  <a:pt x="1192" y="1089"/>
                  <a:pt x="1195" y="1090"/>
                </a:cubicBezTo>
                <a:cubicBezTo>
                  <a:pt x="1195" y="1091"/>
                  <a:pt x="1195" y="1092"/>
                  <a:pt x="1195" y="1093"/>
                </a:cubicBezTo>
                <a:cubicBezTo>
                  <a:pt x="1192" y="1094"/>
                  <a:pt x="1188" y="1095"/>
                  <a:pt x="1184" y="1096"/>
                </a:cubicBezTo>
                <a:cubicBezTo>
                  <a:pt x="1184" y="1097"/>
                  <a:pt x="1184" y="1097"/>
                  <a:pt x="1184" y="1098"/>
                </a:cubicBezTo>
                <a:cubicBezTo>
                  <a:pt x="1187" y="1098"/>
                  <a:pt x="1190" y="1099"/>
                  <a:pt x="1193" y="1100"/>
                </a:cubicBezTo>
                <a:cubicBezTo>
                  <a:pt x="1193" y="1100"/>
                  <a:pt x="1193" y="1101"/>
                  <a:pt x="1193" y="1102"/>
                </a:cubicBezTo>
                <a:cubicBezTo>
                  <a:pt x="1190" y="1103"/>
                  <a:pt x="1186" y="1104"/>
                  <a:pt x="1183" y="1105"/>
                </a:cubicBezTo>
                <a:cubicBezTo>
                  <a:pt x="1183" y="1106"/>
                  <a:pt x="1183" y="1107"/>
                  <a:pt x="1182" y="1108"/>
                </a:cubicBezTo>
                <a:cubicBezTo>
                  <a:pt x="1194" y="1102"/>
                  <a:pt x="1198" y="1118"/>
                  <a:pt x="1206" y="1128"/>
                </a:cubicBezTo>
                <a:cubicBezTo>
                  <a:pt x="1207" y="1115"/>
                  <a:pt x="1207" y="1104"/>
                  <a:pt x="1208" y="1090"/>
                </a:cubicBezTo>
                <a:cubicBezTo>
                  <a:pt x="1212" y="1107"/>
                  <a:pt x="1211" y="1138"/>
                  <a:pt x="1207" y="1151"/>
                </a:cubicBezTo>
                <a:cubicBezTo>
                  <a:pt x="1203" y="1137"/>
                  <a:pt x="1198" y="1125"/>
                  <a:pt x="1188" y="1131"/>
                </a:cubicBezTo>
                <a:cubicBezTo>
                  <a:pt x="1185" y="1133"/>
                  <a:pt x="1182" y="1142"/>
                  <a:pt x="1179" y="1147"/>
                </a:cubicBezTo>
                <a:cubicBezTo>
                  <a:pt x="1179" y="1148"/>
                  <a:pt x="1180" y="1149"/>
                  <a:pt x="1181" y="1150"/>
                </a:cubicBezTo>
                <a:cubicBezTo>
                  <a:pt x="1183" y="1145"/>
                  <a:pt x="1184" y="1141"/>
                  <a:pt x="1187" y="1137"/>
                </a:cubicBezTo>
                <a:cubicBezTo>
                  <a:pt x="1188" y="1135"/>
                  <a:pt x="1191" y="1134"/>
                  <a:pt x="1193" y="1135"/>
                </a:cubicBezTo>
                <a:cubicBezTo>
                  <a:pt x="1195" y="1137"/>
                  <a:pt x="1197" y="1141"/>
                  <a:pt x="1197" y="1144"/>
                </a:cubicBezTo>
                <a:cubicBezTo>
                  <a:pt x="1198" y="1158"/>
                  <a:pt x="1198" y="1172"/>
                  <a:pt x="1198" y="1185"/>
                </a:cubicBezTo>
                <a:cubicBezTo>
                  <a:pt x="1197" y="1185"/>
                  <a:pt x="1196" y="1186"/>
                  <a:pt x="1196" y="1186"/>
                </a:cubicBezTo>
                <a:cubicBezTo>
                  <a:pt x="1195" y="1184"/>
                  <a:pt x="1195" y="1183"/>
                  <a:pt x="1194" y="1180"/>
                </a:cubicBezTo>
                <a:cubicBezTo>
                  <a:pt x="1191" y="1188"/>
                  <a:pt x="1193" y="1192"/>
                  <a:pt x="1197" y="1194"/>
                </a:cubicBezTo>
                <a:cubicBezTo>
                  <a:pt x="1209" y="1199"/>
                  <a:pt x="1218" y="1190"/>
                  <a:pt x="1222" y="1168"/>
                </a:cubicBezTo>
                <a:cubicBezTo>
                  <a:pt x="1220" y="1170"/>
                  <a:pt x="1220" y="1172"/>
                  <a:pt x="1218" y="1175"/>
                </a:cubicBezTo>
                <a:cubicBezTo>
                  <a:pt x="1217" y="1170"/>
                  <a:pt x="1217" y="1166"/>
                  <a:pt x="1217" y="1162"/>
                </a:cubicBezTo>
                <a:cubicBezTo>
                  <a:pt x="1217" y="1143"/>
                  <a:pt x="1217" y="1125"/>
                  <a:pt x="1217" y="1107"/>
                </a:cubicBezTo>
                <a:cubicBezTo>
                  <a:pt x="1217" y="1097"/>
                  <a:pt x="1215" y="1091"/>
                  <a:pt x="1210" y="1086"/>
                </a:cubicBezTo>
                <a:cubicBezTo>
                  <a:pt x="1184" y="1061"/>
                  <a:pt x="1166" y="1069"/>
                  <a:pt x="1146" y="1104"/>
                </a:cubicBezTo>
                <a:cubicBezTo>
                  <a:pt x="1140" y="1115"/>
                  <a:pt x="1136" y="1132"/>
                  <a:pt x="1130" y="1145"/>
                </a:cubicBezTo>
                <a:cubicBezTo>
                  <a:pt x="1124" y="1159"/>
                  <a:pt x="1118" y="1173"/>
                  <a:pt x="1112" y="1185"/>
                </a:cubicBezTo>
                <a:cubicBezTo>
                  <a:pt x="1104" y="1199"/>
                  <a:pt x="1094" y="1202"/>
                  <a:pt x="1084" y="1196"/>
                </a:cubicBezTo>
                <a:cubicBezTo>
                  <a:pt x="1082" y="1195"/>
                  <a:pt x="1079" y="1198"/>
                  <a:pt x="1077" y="1201"/>
                </a:cubicBezTo>
                <a:cubicBezTo>
                  <a:pt x="1076" y="1205"/>
                  <a:pt x="1074" y="1211"/>
                  <a:pt x="1074" y="1216"/>
                </a:cubicBezTo>
                <a:cubicBezTo>
                  <a:pt x="1075" y="1225"/>
                  <a:pt x="1076" y="1234"/>
                  <a:pt x="1078" y="1243"/>
                </a:cubicBezTo>
                <a:cubicBezTo>
                  <a:pt x="1082" y="1241"/>
                  <a:pt x="1087" y="1240"/>
                  <a:pt x="1092" y="1237"/>
                </a:cubicBezTo>
                <a:cubicBezTo>
                  <a:pt x="1096" y="1233"/>
                  <a:pt x="1100" y="1235"/>
                  <a:pt x="1103" y="1239"/>
                </a:cubicBezTo>
                <a:cubicBezTo>
                  <a:pt x="1117" y="1256"/>
                  <a:pt x="1129" y="1277"/>
                  <a:pt x="1138" y="1303"/>
                </a:cubicBezTo>
                <a:cubicBezTo>
                  <a:pt x="1147" y="1334"/>
                  <a:pt x="1156" y="1367"/>
                  <a:pt x="1160" y="1401"/>
                </a:cubicBezTo>
                <a:cubicBezTo>
                  <a:pt x="1160" y="1405"/>
                  <a:pt x="1160" y="1411"/>
                  <a:pt x="1158" y="1414"/>
                </a:cubicBezTo>
                <a:cubicBezTo>
                  <a:pt x="1148" y="1435"/>
                  <a:pt x="1140" y="1459"/>
                  <a:pt x="1133" y="1485"/>
                </a:cubicBezTo>
                <a:cubicBezTo>
                  <a:pt x="1130" y="1495"/>
                  <a:pt x="1126" y="1505"/>
                  <a:pt x="1122" y="1515"/>
                </a:cubicBezTo>
                <a:cubicBezTo>
                  <a:pt x="1119" y="1523"/>
                  <a:pt x="1115" y="1524"/>
                  <a:pt x="1110" y="1517"/>
                </a:cubicBezTo>
                <a:cubicBezTo>
                  <a:pt x="1109" y="1516"/>
                  <a:pt x="1109" y="1515"/>
                  <a:pt x="1108" y="1514"/>
                </a:cubicBezTo>
                <a:cubicBezTo>
                  <a:pt x="1083" y="1470"/>
                  <a:pt x="1051" y="1461"/>
                  <a:pt x="1017" y="1462"/>
                </a:cubicBezTo>
                <a:cubicBezTo>
                  <a:pt x="985" y="1463"/>
                  <a:pt x="957" y="1483"/>
                  <a:pt x="928" y="1503"/>
                </a:cubicBezTo>
                <a:cubicBezTo>
                  <a:pt x="883" y="1536"/>
                  <a:pt x="837" y="1568"/>
                  <a:pt x="792" y="1601"/>
                </a:cubicBezTo>
                <a:cubicBezTo>
                  <a:pt x="771" y="1616"/>
                  <a:pt x="750" y="1625"/>
                  <a:pt x="727" y="1625"/>
                </a:cubicBezTo>
                <a:cubicBezTo>
                  <a:pt x="710" y="1624"/>
                  <a:pt x="693" y="1629"/>
                  <a:pt x="675" y="1632"/>
                </a:cubicBezTo>
                <a:cubicBezTo>
                  <a:pt x="671" y="1632"/>
                  <a:pt x="667" y="1631"/>
                  <a:pt x="664" y="1624"/>
                </a:cubicBezTo>
                <a:cubicBezTo>
                  <a:pt x="659" y="1614"/>
                  <a:pt x="655" y="1604"/>
                  <a:pt x="651" y="1593"/>
                </a:cubicBezTo>
                <a:cubicBezTo>
                  <a:pt x="649" y="1587"/>
                  <a:pt x="646" y="1584"/>
                  <a:pt x="642" y="1584"/>
                </a:cubicBezTo>
                <a:cubicBezTo>
                  <a:pt x="626" y="1585"/>
                  <a:pt x="611" y="1585"/>
                  <a:pt x="595" y="1584"/>
                </a:cubicBezTo>
                <a:cubicBezTo>
                  <a:pt x="591" y="1584"/>
                  <a:pt x="588" y="1586"/>
                  <a:pt x="586" y="1593"/>
                </a:cubicBezTo>
                <a:cubicBezTo>
                  <a:pt x="580" y="1617"/>
                  <a:pt x="572" y="1631"/>
                  <a:pt x="554" y="1623"/>
                </a:cubicBezTo>
                <a:cubicBezTo>
                  <a:pt x="539" y="1617"/>
                  <a:pt x="523" y="1620"/>
                  <a:pt x="508" y="1625"/>
                </a:cubicBezTo>
                <a:cubicBezTo>
                  <a:pt x="487" y="1632"/>
                  <a:pt x="467" y="1623"/>
                  <a:pt x="448" y="1611"/>
                </a:cubicBezTo>
                <a:cubicBezTo>
                  <a:pt x="424" y="1596"/>
                  <a:pt x="401" y="1578"/>
                  <a:pt x="377" y="1560"/>
                </a:cubicBezTo>
                <a:cubicBezTo>
                  <a:pt x="351" y="1539"/>
                  <a:pt x="327" y="1512"/>
                  <a:pt x="299" y="1497"/>
                </a:cubicBezTo>
                <a:cubicBezTo>
                  <a:pt x="262" y="1477"/>
                  <a:pt x="225" y="1476"/>
                  <a:pt x="189" y="1489"/>
                </a:cubicBezTo>
                <a:cubicBezTo>
                  <a:pt x="178" y="1493"/>
                  <a:pt x="168" y="1504"/>
                  <a:pt x="157" y="1513"/>
                </a:cubicBezTo>
                <a:cubicBezTo>
                  <a:pt x="154" y="1515"/>
                  <a:pt x="151" y="1520"/>
                  <a:pt x="148" y="1524"/>
                </a:cubicBezTo>
                <a:cubicBezTo>
                  <a:pt x="135" y="1542"/>
                  <a:pt x="124" y="1536"/>
                  <a:pt x="113" y="1511"/>
                </a:cubicBezTo>
                <a:cubicBezTo>
                  <a:pt x="110" y="1503"/>
                  <a:pt x="108" y="1492"/>
                  <a:pt x="106" y="1482"/>
                </a:cubicBezTo>
                <a:cubicBezTo>
                  <a:pt x="102" y="1459"/>
                  <a:pt x="95" y="1439"/>
                  <a:pt x="84" y="1425"/>
                </a:cubicBezTo>
                <a:cubicBezTo>
                  <a:pt x="77" y="1416"/>
                  <a:pt x="74" y="1404"/>
                  <a:pt x="74" y="1389"/>
                </a:cubicBezTo>
                <a:cubicBezTo>
                  <a:pt x="76" y="1356"/>
                  <a:pt x="82" y="1324"/>
                  <a:pt x="94" y="1298"/>
                </a:cubicBezTo>
                <a:cubicBezTo>
                  <a:pt x="107" y="1271"/>
                  <a:pt x="122" y="1247"/>
                  <a:pt x="137" y="1223"/>
                </a:cubicBezTo>
                <a:cubicBezTo>
                  <a:pt x="145" y="1211"/>
                  <a:pt x="147" y="1213"/>
                  <a:pt x="155" y="1224"/>
                </a:cubicBezTo>
                <a:cubicBezTo>
                  <a:pt x="158" y="1228"/>
                  <a:pt x="164" y="1232"/>
                  <a:pt x="164" y="1231"/>
                </a:cubicBezTo>
                <a:cubicBezTo>
                  <a:pt x="168" y="1225"/>
                  <a:pt x="170" y="1218"/>
                  <a:pt x="171" y="1210"/>
                </a:cubicBezTo>
                <a:cubicBezTo>
                  <a:pt x="171" y="1205"/>
                  <a:pt x="169" y="1198"/>
                  <a:pt x="168" y="1193"/>
                </a:cubicBezTo>
                <a:cubicBezTo>
                  <a:pt x="164" y="1177"/>
                  <a:pt x="159" y="1175"/>
                  <a:pt x="151" y="1184"/>
                </a:cubicBezTo>
                <a:cubicBezTo>
                  <a:pt x="145" y="1191"/>
                  <a:pt x="138" y="1194"/>
                  <a:pt x="130" y="1192"/>
                </a:cubicBezTo>
                <a:cubicBezTo>
                  <a:pt x="112" y="1188"/>
                  <a:pt x="94" y="1188"/>
                  <a:pt x="76" y="1178"/>
                </a:cubicBezTo>
                <a:cubicBezTo>
                  <a:pt x="38" y="1158"/>
                  <a:pt x="12" y="1113"/>
                  <a:pt x="3" y="1044"/>
                </a:cubicBezTo>
                <a:cubicBezTo>
                  <a:pt x="2" y="1040"/>
                  <a:pt x="1" y="1036"/>
                  <a:pt x="0" y="1032"/>
                </a:cubicBezTo>
                <a:cubicBezTo>
                  <a:pt x="0" y="1014"/>
                  <a:pt x="0" y="996"/>
                  <a:pt x="0" y="978"/>
                </a:cubicBezTo>
                <a:cubicBezTo>
                  <a:pt x="1" y="969"/>
                  <a:pt x="2" y="960"/>
                  <a:pt x="2" y="952"/>
                </a:cubicBezTo>
                <a:cubicBezTo>
                  <a:pt x="7" y="902"/>
                  <a:pt x="12" y="852"/>
                  <a:pt x="15" y="802"/>
                </a:cubicBezTo>
                <a:cubicBezTo>
                  <a:pt x="22" y="676"/>
                  <a:pt x="19" y="551"/>
                  <a:pt x="6" y="426"/>
                </a:cubicBezTo>
                <a:cubicBezTo>
                  <a:pt x="3" y="397"/>
                  <a:pt x="15" y="355"/>
                  <a:pt x="41" y="348"/>
                </a:cubicBezTo>
                <a:cubicBezTo>
                  <a:pt x="54" y="344"/>
                  <a:pt x="67" y="348"/>
                  <a:pt x="79" y="358"/>
                </a:cubicBezTo>
                <a:cubicBezTo>
                  <a:pt x="90" y="368"/>
                  <a:pt x="94" y="384"/>
                  <a:pt x="94" y="403"/>
                </a:cubicBezTo>
                <a:cubicBezTo>
                  <a:pt x="93" y="440"/>
                  <a:pt x="93" y="477"/>
                  <a:pt x="92" y="514"/>
                </a:cubicBezTo>
                <a:cubicBezTo>
                  <a:pt x="92" y="545"/>
                  <a:pt x="92" y="577"/>
                  <a:pt x="92" y="608"/>
                </a:cubicBezTo>
                <a:cubicBezTo>
                  <a:pt x="92" y="615"/>
                  <a:pt x="94" y="618"/>
                  <a:pt x="97" y="619"/>
                </a:cubicBezTo>
                <a:cubicBezTo>
                  <a:pt x="103" y="622"/>
                  <a:pt x="108" y="624"/>
                  <a:pt x="112" y="630"/>
                </a:cubicBezTo>
                <a:cubicBezTo>
                  <a:pt x="108" y="628"/>
                  <a:pt x="102" y="628"/>
                  <a:pt x="98" y="626"/>
                </a:cubicBezTo>
                <a:cubicBezTo>
                  <a:pt x="93" y="623"/>
                  <a:pt x="90" y="625"/>
                  <a:pt x="86" y="631"/>
                </a:cubicBezTo>
                <a:cubicBezTo>
                  <a:pt x="82" y="640"/>
                  <a:pt x="76" y="644"/>
                  <a:pt x="69" y="643"/>
                </a:cubicBezTo>
                <a:cubicBezTo>
                  <a:pt x="63" y="642"/>
                  <a:pt x="62" y="640"/>
                  <a:pt x="62" y="629"/>
                </a:cubicBezTo>
                <a:cubicBezTo>
                  <a:pt x="68" y="629"/>
                  <a:pt x="73" y="629"/>
                  <a:pt x="78" y="629"/>
                </a:cubicBezTo>
                <a:cubicBezTo>
                  <a:pt x="76" y="615"/>
                  <a:pt x="73" y="603"/>
                  <a:pt x="71" y="588"/>
                </a:cubicBezTo>
                <a:cubicBezTo>
                  <a:pt x="76" y="590"/>
                  <a:pt x="79" y="591"/>
                  <a:pt x="81" y="592"/>
                </a:cubicBezTo>
                <a:cubicBezTo>
                  <a:pt x="82" y="590"/>
                  <a:pt x="82" y="589"/>
                  <a:pt x="82" y="587"/>
                </a:cubicBezTo>
                <a:cubicBezTo>
                  <a:pt x="78" y="586"/>
                  <a:pt x="73" y="584"/>
                  <a:pt x="70" y="586"/>
                </a:cubicBezTo>
                <a:cubicBezTo>
                  <a:pt x="67" y="587"/>
                  <a:pt x="62" y="594"/>
                  <a:pt x="62" y="599"/>
                </a:cubicBezTo>
                <a:cubicBezTo>
                  <a:pt x="61" y="627"/>
                  <a:pt x="61" y="656"/>
                  <a:pt x="61" y="684"/>
                </a:cubicBezTo>
                <a:cubicBezTo>
                  <a:pt x="61" y="690"/>
                  <a:pt x="63" y="693"/>
                  <a:pt x="67" y="695"/>
                </a:cubicBezTo>
                <a:cubicBezTo>
                  <a:pt x="86" y="702"/>
                  <a:pt x="105" y="711"/>
                  <a:pt x="124" y="720"/>
                </a:cubicBezTo>
                <a:cubicBezTo>
                  <a:pt x="112" y="717"/>
                  <a:pt x="100" y="715"/>
                  <a:pt x="87" y="713"/>
                </a:cubicBezTo>
                <a:cubicBezTo>
                  <a:pt x="89" y="723"/>
                  <a:pt x="93" y="731"/>
                  <a:pt x="100" y="733"/>
                </a:cubicBezTo>
                <a:cubicBezTo>
                  <a:pt x="107" y="734"/>
                  <a:pt x="113" y="736"/>
                  <a:pt x="119" y="738"/>
                </a:cubicBezTo>
                <a:cubicBezTo>
                  <a:pt x="119" y="739"/>
                  <a:pt x="119" y="740"/>
                  <a:pt x="119" y="741"/>
                </a:cubicBezTo>
                <a:cubicBezTo>
                  <a:pt x="111" y="740"/>
                  <a:pt x="103" y="738"/>
                  <a:pt x="93" y="737"/>
                </a:cubicBezTo>
                <a:cubicBezTo>
                  <a:pt x="94" y="748"/>
                  <a:pt x="94" y="759"/>
                  <a:pt x="96" y="769"/>
                </a:cubicBezTo>
                <a:cubicBezTo>
                  <a:pt x="96" y="772"/>
                  <a:pt x="100" y="775"/>
                  <a:pt x="102" y="776"/>
                </a:cubicBezTo>
                <a:cubicBezTo>
                  <a:pt x="110" y="780"/>
                  <a:pt x="118" y="782"/>
                  <a:pt x="126" y="785"/>
                </a:cubicBezTo>
                <a:cubicBezTo>
                  <a:pt x="126" y="786"/>
                  <a:pt x="126" y="787"/>
                  <a:pt x="126" y="788"/>
                </a:cubicBezTo>
                <a:cubicBezTo>
                  <a:pt x="118" y="787"/>
                  <a:pt x="111" y="785"/>
                  <a:pt x="104" y="785"/>
                </a:cubicBezTo>
                <a:cubicBezTo>
                  <a:pt x="102" y="785"/>
                  <a:pt x="97" y="786"/>
                  <a:pt x="97" y="788"/>
                </a:cubicBezTo>
                <a:cubicBezTo>
                  <a:pt x="95" y="796"/>
                  <a:pt x="98" y="799"/>
                  <a:pt x="102" y="801"/>
                </a:cubicBezTo>
                <a:cubicBezTo>
                  <a:pt x="109" y="803"/>
                  <a:pt x="116" y="806"/>
                  <a:pt x="122" y="808"/>
                </a:cubicBezTo>
                <a:cubicBezTo>
                  <a:pt x="122" y="809"/>
                  <a:pt x="122" y="810"/>
                  <a:pt x="122" y="811"/>
                </a:cubicBezTo>
                <a:cubicBezTo>
                  <a:pt x="114" y="810"/>
                  <a:pt x="106" y="808"/>
                  <a:pt x="97" y="806"/>
                </a:cubicBezTo>
                <a:cubicBezTo>
                  <a:pt x="96" y="817"/>
                  <a:pt x="95" y="828"/>
                  <a:pt x="95" y="838"/>
                </a:cubicBezTo>
                <a:cubicBezTo>
                  <a:pt x="95" y="840"/>
                  <a:pt x="98" y="843"/>
                  <a:pt x="100" y="844"/>
                </a:cubicBezTo>
                <a:cubicBezTo>
                  <a:pt x="106" y="847"/>
                  <a:pt x="113" y="849"/>
                  <a:pt x="120" y="851"/>
                </a:cubicBezTo>
                <a:cubicBezTo>
                  <a:pt x="120" y="853"/>
                  <a:pt x="120" y="854"/>
                  <a:pt x="120" y="855"/>
                </a:cubicBezTo>
                <a:cubicBezTo>
                  <a:pt x="112" y="853"/>
                  <a:pt x="104" y="851"/>
                  <a:pt x="96" y="848"/>
                </a:cubicBezTo>
                <a:cubicBezTo>
                  <a:pt x="94" y="862"/>
                  <a:pt x="95" y="864"/>
                  <a:pt x="102" y="867"/>
                </a:cubicBezTo>
                <a:cubicBezTo>
                  <a:pt x="108" y="869"/>
                  <a:pt x="114" y="872"/>
                  <a:pt x="120" y="874"/>
                </a:cubicBezTo>
                <a:cubicBezTo>
                  <a:pt x="120" y="875"/>
                  <a:pt x="120" y="876"/>
                  <a:pt x="119" y="878"/>
                </a:cubicBezTo>
                <a:cubicBezTo>
                  <a:pt x="112" y="875"/>
                  <a:pt x="104" y="873"/>
                  <a:pt x="95" y="871"/>
                </a:cubicBezTo>
                <a:cubicBezTo>
                  <a:pt x="95" y="875"/>
                  <a:pt x="95" y="880"/>
                  <a:pt x="94" y="886"/>
                </a:cubicBezTo>
                <a:cubicBezTo>
                  <a:pt x="106" y="891"/>
                  <a:pt x="118" y="896"/>
                  <a:pt x="130" y="901"/>
                </a:cubicBezTo>
                <a:cubicBezTo>
                  <a:pt x="130" y="902"/>
                  <a:pt x="130" y="903"/>
                  <a:pt x="130" y="904"/>
                </a:cubicBezTo>
                <a:cubicBezTo>
                  <a:pt x="118" y="901"/>
                  <a:pt x="107" y="899"/>
                  <a:pt x="95" y="896"/>
                </a:cubicBezTo>
                <a:cubicBezTo>
                  <a:pt x="92" y="909"/>
                  <a:pt x="92" y="914"/>
                  <a:pt x="100" y="917"/>
                </a:cubicBezTo>
                <a:cubicBezTo>
                  <a:pt x="110" y="921"/>
                  <a:pt x="119" y="922"/>
                  <a:pt x="129" y="924"/>
                </a:cubicBezTo>
                <a:cubicBezTo>
                  <a:pt x="132" y="925"/>
                  <a:pt x="135" y="926"/>
                  <a:pt x="137" y="926"/>
                </a:cubicBezTo>
                <a:cubicBezTo>
                  <a:pt x="137" y="928"/>
                  <a:pt x="137" y="929"/>
                  <a:pt x="137" y="930"/>
                </a:cubicBezTo>
                <a:cubicBezTo>
                  <a:pt x="123" y="928"/>
                  <a:pt x="108" y="925"/>
                  <a:pt x="92" y="922"/>
                </a:cubicBezTo>
                <a:cubicBezTo>
                  <a:pt x="91" y="935"/>
                  <a:pt x="90" y="948"/>
                  <a:pt x="89" y="961"/>
                </a:cubicBezTo>
                <a:cubicBezTo>
                  <a:pt x="95" y="965"/>
                  <a:pt x="101" y="968"/>
                  <a:pt x="107" y="971"/>
                </a:cubicBezTo>
                <a:cubicBezTo>
                  <a:pt x="107" y="973"/>
                  <a:pt x="106" y="974"/>
                  <a:pt x="106" y="976"/>
                </a:cubicBezTo>
                <a:cubicBezTo>
                  <a:pt x="100" y="974"/>
                  <a:pt x="95" y="972"/>
                  <a:pt x="89" y="969"/>
                </a:cubicBezTo>
                <a:cubicBezTo>
                  <a:pt x="84" y="987"/>
                  <a:pt x="84" y="1008"/>
                  <a:pt x="71" y="1017"/>
                </a:cubicBezTo>
                <a:cubicBezTo>
                  <a:pt x="71" y="1018"/>
                  <a:pt x="71" y="1019"/>
                  <a:pt x="72" y="1020"/>
                </a:cubicBezTo>
                <a:cubicBezTo>
                  <a:pt x="84" y="1026"/>
                  <a:pt x="96" y="1031"/>
                  <a:pt x="108" y="1037"/>
                </a:cubicBezTo>
                <a:cubicBezTo>
                  <a:pt x="96" y="1039"/>
                  <a:pt x="85" y="1034"/>
                  <a:pt x="74" y="1026"/>
                </a:cubicBezTo>
                <a:cubicBezTo>
                  <a:pt x="69" y="1023"/>
                  <a:pt x="65" y="1021"/>
                  <a:pt x="60" y="1019"/>
                </a:cubicBezTo>
                <a:cubicBezTo>
                  <a:pt x="49" y="1015"/>
                  <a:pt x="44" y="1006"/>
                  <a:pt x="45" y="988"/>
                </a:cubicBezTo>
                <a:cubicBezTo>
                  <a:pt x="45" y="968"/>
                  <a:pt x="45" y="948"/>
                  <a:pt x="46" y="928"/>
                </a:cubicBezTo>
                <a:cubicBezTo>
                  <a:pt x="46" y="924"/>
                  <a:pt x="48" y="921"/>
                  <a:pt x="49" y="917"/>
                </a:cubicBezTo>
                <a:cubicBezTo>
                  <a:pt x="51" y="920"/>
                  <a:pt x="55" y="924"/>
                  <a:pt x="55" y="927"/>
                </a:cubicBezTo>
                <a:cubicBezTo>
                  <a:pt x="55" y="939"/>
                  <a:pt x="54" y="951"/>
                  <a:pt x="53" y="964"/>
                </a:cubicBezTo>
                <a:cubicBezTo>
                  <a:pt x="56" y="962"/>
                  <a:pt x="61" y="960"/>
                  <a:pt x="62" y="956"/>
                </a:cubicBezTo>
                <a:cubicBezTo>
                  <a:pt x="64" y="949"/>
                  <a:pt x="62" y="941"/>
                  <a:pt x="61" y="933"/>
                </a:cubicBezTo>
                <a:cubicBezTo>
                  <a:pt x="61" y="931"/>
                  <a:pt x="61" y="929"/>
                  <a:pt x="60" y="927"/>
                </a:cubicBezTo>
                <a:cubicBezTo>
                  <a:pt x="62" y="928"/>
                  <a:pt x="65" y="928"/>
                  <a:pt x="65" y="929"/>
                </a:cubicBezTo>
                <a:cubicBezTo>
                  <a:pt x="65" y="943"/>
                  <a:pt x="66" y="956"/>
                  <a:pt x="65" y="970"/>
                </a:cubicBezTo>
                <a:cubicBezTo>
                  <a:pt x="65" y="972"/>
                  <a:pt x="61" y="974"/>
                  <a:pt x="59" y="975"/>
                </a:cubicBezTo>
                <a:cubicBezTo>
                  <a:pt x="53" y="979"/>
                  <a:pt x="51" y="985"/>
                  <a:pt x="53" y="995"/>
                </a:cubicBezTo>
                <a:cubicBezTo>
                  <a:pt x="56" y="1006"/>
                  <a:pt x="61" y="1010"/>
                  <a:pt x="66" y="1006"/>
                </a:cubicBezTo>
                <a:cubicBezTo>
                  <a:pt x="70" y="1003"/>
                  <a:pt x="73" y="998"/>
                  <a:pt x="75" y="991"/>
                </a:cubicBezTo>
                <a:cubicBezTo>
                  <a:pt x="74" y="992"/>
                  <a:pt x="73" y="993"/>
                  <a:pt x="72" y="994"/>
                </a:cubicBezTo>
                <a:cubicBezTo>
                  <a:pt x="72" y="978"/>
                  <a:pt x="72" y="962"/>
                  <a:pt x="72" y="945"/>
                </a:cubicBezTo>
                <a:cubicBezTo>
                  <a:pt x="73" y="946"/>
                  <a:pt x="74" y="947"/>
                  <a:pt x="76" y="949"/>
                </a:cubicBezTo>
                <a:cubicBezTo>
                  <a:pt x="75" y="947"/>
                  <a:pt x="76" y="946"/>
                  <a:pt x="75" y="945"/>
                </a:cubicBezTo>
                <a:cubicBezTo>
                  <a:pt x="66" y="915"/>
                  <a:pt x="54" y="909"/>
                  <a:pt x="33" y="914"/>
                </a:cubicBezTo>
                <a:cubicBezTo>
                  <a:pt x="24" y="917"/>
                  <a:pt x="18" y="931"/>
                  <a:pt x="15" y="945"/>
                </a:cubicBezTo>
                <a:cubicBezTo>
                  <a:pt x="7" y="974"/>
                  <a:pt x="9" y="1005"/>
                  <a:pt x="11" y="1035"/>
                </a:cubicBezTo>
                <a:cubicBezTo>
                  <a:pt x="11" y="1040"/>
                  <a:pt x="15" y="1044"/>
                  <a:pt x="18" y="1049"/>
                </a:cubicBezTo>
                <a:cubicBezTo>
                  <a:pt x="28" y="1073"/>
                  <a:pt x="42" y="1089"/>
                  <a:pt x="57" y="1100"/>
                </a:cubicBezTo>
                <a:cubicBezTo>
                  <a:pt x="73" y="1111"/>
                  <a:pt x="89" y="1121"/>
                  <a:pt x="102" y="1130"/>
                </a:cubicBezTo>
                <a:cubicBezTo>
                  <a:pt x="85" y="1137"/>
                  <a:pt x="29" y="1087"/>
                  <a:pt x="14" y="1048"/>
                </a:cubicBezTo>
                <a:cubicBezTo>
                  <a:pt x="13" y="1067"/>
                  <a:pt x="17" y="1077"/>
                  <a:pt x="40" y="1109"/>
                </a:cubicBezTo>
                <a:cubicBezTo>
                  <a:pt x="36" y="1105"/>
                  <a:pt x="31" y="1101"/>
                  <a:pt x="27" y="1097"/>
                </a:cubicBezTo>
                <a:cubicBezTo>
                  <a:pt x="26" y="1099"/>
                  <a:pt x="26" y="1100"/>
                  <a:pt x="25" y="1101"/>
                </a:cubicBezTo>
                <a:cubicBezTo>
                  <a:pt x="32" y="1111"/>
                  <a:pt x="40" y="1121"/>
                  <a:pt x="47" y="1132"/>
                </a:cubicBezTo>
                <a:cubicBezTo>
                  <a:pt x="46" y="1132"/>
                  <a:pt x="45" y="1132"/>
                  <a:pt x="43" y="1133"/>
                </a:cubicBezTo>
                <a:cubicBezTo>
                  <a:pt x="46" y="1136"/>
                  <a:pt x="48" y="1139"/>
                  <a:pt x="50" y="1141"/>
                </a:cubicBezTo>
                <a:cubicBezTo>
                  <a:pt x="75" y="1166"/>
                  <a:pt x="102" y="1175"/>
                  <a:pt x="131" y="1174"/>
                </a:cubicBezTo>
                <a:cubicBezTo>
                  <a:pt x="135" y="1174"/>
                  <a:pt x="140" y="1171"/>
                  <a:pt x="144" y="1168"/>
                </a:cubicBezTo>
                <a:cubicBezTo>
                  <a:pt x="156" y="1158"/>
                  <a:pt x="168" y="1164"/>
                  <a:pt x="175" y="1182"/>
                </a:cubicBezTo>
                <a:cubicBezTo>
                  <a:pt x="182" y="1203"/>
                  <a:pt x="180" y="1232"/>
                  <a:pt x="170" y="1244"/>
                </a:cubicBezTo>
                <a:cubicBezTo>
                  <a:pt x="164" y="1251"/>
                  <a:pt x="157" y="1250"/>
                  <a:pt x="151" y="1239"/>
                </a:cubicBezTo>
                <a:cubicBezTo>
                  <a:pt x="147" y="1231"/>
                  <a:pt x="144" y="1232"/>
                  <a:pt x="139" y="1237"/>
                </a:cubicBezTo>
                <a:cubicBezTo>
                  <a:pt x="113" y="1270"/>
                  <a:pt x="94" y="1312"/>
                  <a:pt x="83" y="1365"/>
                </a:cubicBezTo>
                <a:cubicBezTo>
                  <a:pt x="79" y="1386"/>
                  <a:pt x="80" y="1389"/>
                  <a:pt x="91" y="1401"/>
                </a:cubicBezTo>
                <a:cubicBezTo>
                  <a:pt x="107" y="1417"/>
                  <a:pt x="116" y="1440"/>
                  <a:pt x="121" y="1470"/>
                </a:cubicBezTo>
                <a:cubicBezTo>
                  <a:pt x="112" y="1439"/>
                  <a:pt x="102" y="1411"/>
                  <a:pt x="83" y="1397"/>
                </a:cubicBezTo>
                <a:cubicBezTo>
                  <a:pt x="82" y="1398"/>
                  <a:pt x="82" y="1399"/>
                  <a:pt x="81" y="1400"/>
                </a:cubicBezTo>
                <a:cubicBezTo>
                  <a:pt x="82" y="1403"/>
                  <a:pt x="83" y="1407"/>
                  <a:pt x="85" y="1409"/>
                </a:cubicBezTo>
                <a:cubicBezTo>
                  <a:pt x="99" y="1427"/>
                  <a:pt x="109" y="1450"/>
                  <a:pt x="115" y="1479"/>
                </a:cubicBezTo>
                <a:cubicBezTo>
                  <a:pt x="117" y="1490"/>
                  <a:pt x="121" y="1500"/>
                  <a:pt x="124" y="1510"/>
                </a:cubicBezTo>
                <a:cubicBezTo>
                  <a:pt x="128" y="1518"/>
                  <a:pt x="134" y="1517"/>
                  <a:pt x="137" y="1509"/>
                </a:cubicBezTo>
                <a:cubicBezTo>
                  <a:pt x="138" y="1505"/>
                  <a:pt x="139" y="1499"/>
                  <a:pt x="138" y="1494"/>
                </a:cubicBezTo>
                <a:cubicBezTo>
                  <a:pt x="138" y="1493"/>
                  <a:pt x="133" y="1492"/>
                  <a:pt x="131" y="1492"/>
                </a:cubicBezTo>
                <a:cubicBezTo>
                  <a:pt x="129" y="1492"/>
                  <a:pt x="127" y="1494"/>
                  <a:pt x="125" y="1495"/>
                </a:cubicBezTo>
                <a:cubicBezTo>
                  <a:pt x="123" y="1483"/>
                  <a:pt x="126" y="1478"/>
                  <a:pt x="131" y="1475"/>
                </a:cubicBezTo>
                <a:cubicBezTo>
                  <a:pt x="137" y="1471"/>
                  <a:pt x="143" y="1479"/>
                  <a:pt x="148" y="1501"/>
                </a:cubicBezTo>
                <a:cubicBezTo>
                  <a:pt x="162" y="1460"/>
                  <a:pt x="183" y="1439"/>
                  <a:pt x="211" y="1439"/>
                </a:cubicBezTo>
                <a:cubicBezTo>
                  <a:pt x="209" y="1433"/>
                  <a:pt x="208" y="1428"/>
                  <a:pt x="207" y="1423"/>
                </a:cubicBezTo>
                <a:cubicBezTo>
                  <a:pt x="203" y="1411"/>
                  <a:pt x="204" y="1408"/>
                  <a:pt x="212" y="1406"/>
                </a:cubicBezTo>
                <a:cubicBezTo>
                  <a:pt x="224" y="1402"/>
                  <a:pt x="236" y="1403"/>
                  <a:pt x="248" y="1410"/>
                </a:cubicBezTo>
                <a:cubicBezTo>
                  <a:pt x="256" y="1416"/>
                  <a:pt x="264" y="1424"/>
                  <a:pt x="273" y="1431"/>
                </a:cubicBezTo>
                <a:cubicBezTo>
                  <a:pt x="275" y="1425"/>
                  <a:pt x="277" y="1418"/>
                  <a:pt x="280" y="1410"/>
                </a:cubicBezTo>
                <a:cubicBezTo>
                  <a:pt x="292" y="1425"/>
                  <a:pt x="300" y="1447"/>
                  <a:pt x="313" y="1456"/>
                </a:cubicBezTo>
                <a:cubicBezTo>
                  <a:pt x="312" y="1440"/>
                  <a:pt x="312" y="1424"/>
                  <a:pt x="311" y="1404"/>
                </a:cubicBezTo>
                <a:cubicBezTo>
                  <a:pt x="315" y="1408"/>
                  <a:pt x="317" y="1408"/>
                  <a:pt x="319" y="1410"/>
                </a:cubicBezTo>
                <a:cubicBezTo>
                  <a:pt x="327" y="1423"/>
                  <a:pt x="337" y="1429"/>
                  <a:pt x="347" y="1433"/>
                </a:cubicBezTo>
                <a:cubicBezTo>
                  <a:pt x="350" y="1434"/>
                  <a:pt x="354" y="1435"/>
                  <a:pt x="357" y="1436"/>
                </a:cubicBezTo>
                <a:cubicBezTo>
                  <a:pt x="369" y="1440"/>
                  <a:pt x="373" y="1448"/>
                  <a:pt x="375" y="1469"/>
                </a:cubicBezTo>
                <a:cubicBezTo>
                  <a:pt x="375" y="1471"/>
                  <a:pt x="375" y="1473"/>
                  <a:pt x="375" y="1475"/>
                </a:cubicBezTo>
                <a:cubicBezTo>
                  <a:pt x="389" y="1471"/>
                  <a:pt x="389" y="1471"/>
                  <a:pt x="392" y="1495"/>
                </a:cubicBezTo>
                <a:cubicBezTo>
                  <a:pt x="393" y="1509"/>
                  <a:pt x="398" y="1519"/>
                  <a:pt x="404" y="1528"/>
                </a:cubicBezTo>
                <a:cubicBezTo>
                  <a:pt x="402" y="1507"/>
                  <a:pt x="400" y="1486"/>
                  <a:pt x="408" y="1463"/>
                </a:cubicBezTo>
                <a:cubicBezTo>
                  <a:pt x="410" y="1468"/>
                  <a:pt x="412" y="1472"/>
                  <a:pt x="413" y="1476"/>
                </a:cubicBezTo>
                <a:cubicBezTo>
                  <a:pt x="415" y="1489"/>
                  <a:pt x="422" y="1493"/>
                  <a:pt x="428" y="1497"/>
                </a:cubicBezTo>
                <a:cubicBezTo>
                  <a:pt x="434" y="1501"/>
                  <a:pt x="440" y="1506"/>
                  <a:pt x="440" y="1520"/>
                </a:cubicBezTo>
                <a:cubicBezTo>
                  <a:pt x="443" y="1519"/>
                  <a:pt x="445" y="1518"/>
                  <a:pt x="448" y="1517"/>
                </a:cubicBezTo>
                <a:cubicBezTo>
                  <a:pt x="459" y="1514"/>
                  <a:pt x="459" y="1514"/>
                  <a:pt x="463" y="1532"/>
                </a:cubicBezTo>
                <a:cubicBezTo>
                  <a:pt x="468" y="1552"/>
                  <a:pt x="475" y="1567"/>
                  <a:pt x="487" y="1577"/>
                </a:cubicBezTo>
                <a:cubicBezTo>
                  <a:pt x="503" y="1590"/>
                  <a:pt x="525" y="1581"/>
                  <a:pt x="536" y="1556"/>
                </a:cubicBezTo>
                <a:cubicBezTo>
                  <a:pt x="544" y="1538"/>
                  <a:pt x="545" y="1519"/>
                  <a:pt x="538" y="1501"/>
                </a:cubicBezTo>
                <a:cubicBezTo>
                  <a:pt x="537" y="1496"/>
                  <a:pt x="534" y="1492"/>
                  <a:pt x="531" y="1491"/>
                </a:cubicBezTo>
                <a:cubicBezTo>
                  <a:pt x="525" y="1490"/>
                  <a:pt x="522" y="1495"/>
                  <a:pt x="519" y="1504"/>
                </a:cubicBezTo>
                <a:cubicBezTo>
                  <a:pt x="524" y="1509"/>
                  <a:pt x="533" y="1505"/>
                  <a:pt x="534" y="1519"/>
                </a:cubicBezTo>
                <a:cubicBezTo>
                  <a:pt x="535" y="1529"/>
                  <a:pt x="535" y="1540"/>
                  <a:pt x="535" y="1548"/>
                </a:cubicBezTo>
                <a:cubicBezTo>
                  <a:pt x="531" y="1550"/>
                  <a:pt x="528" y="1551"/>
                  <a:pt x="525" y="1554"/>
                </a:cubicBezTo>
                <a:cubicBezTo>
                  <a:pt x="516" y="1560"/>
                  <a:pt x="511" y="1558"/>
                  <a:pt x="505" y="1547"/>
                </a:cubicBezTo>
                <a:cubicBezTo>
                  <a:pt x="498" y="1534"/>
                  <a:pt x="496" y="1520"/>
                  <a:pt x="495" y="1504"/>
                </a:cubicBezTo>
                <a:cubicBezTo>
                  <a:pt x="495" y="1499"/>
                  <a:pt x="494" y="1495"/>
                  <a:pt x="495" y="1496"/>
                </a:cubicBezTo>
                <a:cubicBezTo>
                  <a:pt x="496" y="1491"/>
                  <a:pt x="497" y="1486"/>
                  <a:pt x="498" y="1482"/>
                </a:cubicBezTo>
                <a:cubicBezTo>
                  <a:pt x="511" y="1446"/>
                  <a:pt x="533" y="1442"/>
                  <a:pt x="550" y="1472"/>
                </a:cubicBezTo>
                <a:cubicBezTo>
                  <a:pt x="551" y="1475"/>
                  <a:pt x="555" y="1476"/>
                  <a:pt x="557" y="1476"/>
                </a:cubicBezTo>
                <a:cubicBezTo>
                  <a:pt x="564" y="1474"/>
                  <a:pt x="571" y="1471"/>
                  <a:pt x="578" y="1469"/>
                </a:cubicBezTo>
                <a:cubicBezTo>
                  <a:pt x="584" y="1467"/>
                  <a:pt x="587" y="1471"/>
                  <a:pt x="589" y="1479"/>
                </a:cubicBezTo>
                <a:cubicBezTo>
                  <a:pt x="591" y="1490"/>
                  <a:pt x="594" y="1501"/>
                  <a:pt x="595" y="1513"/>
                </a:cubicBezTo>
                <a:cubicBezTo>
                  <a:pt x="597" y="1521"/>
                  <a:pt x="599" y="1526"/>
                  <a:pt x="604" y="1526"/>
                </a:cubicBezTo>
                <a:cubicBezTo>
                  <a:pt x="615" y="1527"/>
                  <a:pt x="626" y="1527"/>
                  <a:pt x="637" y="1527"/>
                </a:cubicBezTo>
                <a:cubicBezTo>
                  <a:pt x="639" y="1527"/>
                  <a:pt x="641" y="1522"/>
                  <a:pt x="642" y="1519"/>
                </a:cubicBezTo>
                <a:cubicBezTo>
                  <a:pt x="644" y="1508"/>
                  <a:pt x="646" y="1495"/>
                  <a:pt x="648" y="1484"/>
                </a:cubicBezTo>
                <a:cubicBezTo>
                  <a:pt x="650" y="1473"/>
                  <a:pt x="654" y="1468"/>
                  <a:pt x="660" y="1469"/>
                </a:cubicBezTo>
                <a:cubicBezTo>
                  <a:pt x="662" y="1469"/>
                  <a:pt x="663" y="1469"/>
                  <a:pt x="664" y="1469"/>
                </a:cubicBezTo>
                <a:cubicBezTo>
                  <a:pt x="676" y="1472"/>
                  <a:pt x="688" y="1469"/>
                  <a:pt x="699" y="1458"/>
                </a:cubicBezTo>
                <a:cubicBezTo>
                  <a:pt x="714" y="1444"/>
                  <a:pt x="731" y="1454"/>
                  <a:pt x="740" y="1478"/>
                </a:cubicBezTo>
                <a:cubicBezTo>
                  <a:pt x="749" y="1501"/>
                  <a:pt x="746" y="1533"/>
                  <a:pt x="734" y="1552"/>
                </a:cubicBezTo>
                <a:cubicBezTo>
                  <a:pt x="732" y="1554"/>
                  <a:pt x="731" y="1556"/>
                  <a:pt x="729" y="1556"/>
                </a:cubicBezTo>
                <a:cubicBezTo>
                  <a:pt x="719" y="1559"/>
                  <a:pt x="712" y="1552"/>
                  <a:pt x="705" y="1540"/>
                </a:cubicBezTo>
                <a:cubicBezTo>
                  <a:pt x="699" y="1528"/>
                  <a:pt x="698" y="1514"/>
                  <a:pt x="702" y="1502"/>
                </a:cubicBezTo>
                <a:cubicBezTo>
                  <a:pt x="705" y="1494"/>
                  <a:pt x="707" y="1492"/>
                  <a:pt x="717" y="1489"/>
                </a:cubicBezTo>
                <a:cubicBezTo>
                  <a:pt x="711" y="1482"/>
                  <a:pt x="700" y="1487"/>
                  <a:pt x="697" y="1501"/>
                </a:cubicBezTo>
                <a:cubicBezTo>
                  <a:pt x="693" y="1525"/>
                  <a:pt x="692" y="1549"/>
                  <a:pt x="703" y="1570"/>
                </a:cubicBezTo>
                <a:cubicBezTo>
                  <a:pt x="715" y="1590"/>
                  <a:pt x="729" y="1597"/>
                  <a:pt x="745" y="1590"/>
                </a:cubicBezTo>
                <a:cubicBezTo>
                  <a:pt x="746" y="1589"/>
                  <a:pt x="747" y="1588"/>
                  <a:pt x="749" y="1585"/>
                </a:cubicBezTo>
                <a:cubicBezTo>
                  <a:pt x="739" y="1585"/>
                  <a:pt x="732" y="1585"/>
                  <a:pt x="724" y="1585"/>
                </a:cubicBezTo>
                <a:cubicBezTo>
                  <a:pt x="724" y="1584"/>
                  <a:pt x="724" y="1583"/>
                  <a:pt x="724" y="1582"/>
                </a:cubicBezTo>
                <a:cubicBezTo>
                  <a:pt x="730" y="1582"/>
                  <a:pt x="737" y="1582"/>
                  <a:pt x="743" y="1582"/>
                </a:cubicBezTo>
                <a:cubicBezTo>
                  <a:pt x="756" y="1584"/>
                  <a:pt x="765" y="1573"/>
                  <a:pt x="770" y="1554"/>
                </a:cubicBezTo>
                <a:cubicBezTo>
                  <a:pt x="774" y="1542"/>
                  <a:pt x="776" y="1529"/>
                  <a:pt x="780" y="1515"/>
                </a:cubicBezTo>
                <a:cubicBezTo>
                  <a:pt x="785" y="1517"/>
                  <a:pt x="791" y="1519"/>
                  <a:pt x="797" y="1521"/>
                </a:cubicBezTo>
                <a:cubicBezTo>
                  <a:pt x="799" y="1516"/>
                  <a:pt x="799" y="1509"/>
                  <a:pt x="801" y="1506"/>
                </a:cubicBezTo>
                <a:cubicBezTo>
                  <a:pt x="806" y="1500"/>
                  <a:pt x="811" y="1494"/>
                  <a:pt x="817" y="1491"/>
                </a:cubicBezTo>
                <a:cubicBezTo>
                  <a:pt x="823" y="1487"/>
                  <a:pt x="828" y="1482"/>
                  <a:pt x="831" y="1469"/>
                </a:cubicBezTo>
                <a:cubicBezTo>
                  <a:pt x="820" y="1474"/>
                  <a:pt x="810" y="1480"/>
                  <a:pt x="799" y="1485"/>
                </a:cubicBezTo>
                <a:cubicBezTo>
                  <a:pt x="799" y="1484"/>
                  <a:pt x="799" y="1483"/>
                  <a:pt x="799" y="1482"/>
                </a:cubicBezTo>
                <a:cubicBezTo>
                  <a:pt x="814" y="1473"/>
                  <a:pt x="829" y="1465"/>
                  <a:pt x="845" y="1456"/>
                </a:cubicBezTo>
                <a:cubicBezTo>
                  <a:pt x="845" y="1457"/>
                  <a:pt x="845" y="1457"/>
                  <a:pt x="845" y="1458"/>
                </a:cubicBezTo>
                <a:cubicBezTo>
                  <a:pt x="842" y="1461"/>
                  <a:pt x="838" y="1464"/>
                  <a:pt x="835" y="1466"/>
                </a:cubicBezTo>
                <a:cubicBezTo>
                  <a:pt x="838" y="1482"/>
                  <a:pt x="840" y="1498"/>
                  <a:pt x="842" y="1513"/>
                </a:cubicBezTo>
                <a:cubicBezTo>
                  <a:pt x="853" y="1509"/>
                  <a:pt x="855" y="1494"/>
                  <a:pt x="852" y="1474"/>
                </a:cubicBezTo>
                <a:cubicBezTo>
                  <a:pt x="849" y="1475"/>
                  <a:pt x="845" y="1476"/>
                  <a:pt x="842" y="1477"/>
                </a:cubicBezTo>
                <a:cubicBezTo>
                  <a:pt x="842" y="1477"/>
                  <a:pt x="842" y="1476"/>
                  <a:pt x="841" y="1475"/>
                </a:cubicBezTo>
                <a:cubicBezTo>
                  <a:pt x="843" y="1474"/>
                  <a:pt x="845" y="1472"/>
                  <a:pt x="847" y="1471"/>
                </a:cubicBezTo>
                <a:cubicBezTo>
                  <a:pt x="851" y="1469"/>
                  <a:pt x="853" y="1466"/>
                  <a:pt x="853" y="1458"/>
                </a:cubicBezTo>
                <a:cubicBezTo>
                  <a:pt x="854" y="1449"/>
                  <a:pt x="858" y="1447"/>
                  <a:pt x="862" y="1448"/>
                </a:cubicBezTo>
                <a:cubicBezTo>
                  <a:pt x="868" y="1450"/>
                  <a:pt x="873" y="1453"/>
                  <a:pt x="879" y="1457"/>
                </a:cubicBezTo>
                <a:cubicBezTo>
                  <a:pt x="879" y="1457"/>
                  <a:pt x="880" y="1456"/>
                  <a:pt x="880" y="1455"/>
                </a:cubicBezTo>
                <a:cubicBezTo>
                  <a:pt x="882" y="1434"/>
                  <a:pt x="891" y="1428"/>
                  <a:pt x="902" y="1429"/>
                </a:cubicBezTo>
                <a:cubicBezTo>
                  <a:pt x="918" y="1431"/>
                  <a:pt x="931" y="1423"/>
                  <a:pt x="940" y="1399"/>
                </a:cubicBezTo>
                <a:cubicBezTo>
                  <a:pt x="941" y="1398"/>
                  <a:pt x="942" y="1397"/>
                  <a:pt x="945" y="1394"/>
                </a:cubicBezTo>
                <a:cubicBezTo>
                  <a:pt x="946" y="1410"/>
                  <a:pt x="947" y="1423"/>
                  <a:pt x="947" y="1439"/>
                </a:cubicBezTo>
                <a:cubicBezTo>
                  <a:pt x="953" y="1438"/>
                  <a:pt x="958" y="1438"/>
                  <a:pt x="962" y="1434"/>
                </a:cubicBezTo>
                <a:cubicBezTo>
                  <a:pt x="971" y="1425"/>
                  <a:pt x="980" y="1415"/>
                  <a:pt x="988" y="1404"/>
                </a:cubicBezTo>
                <a:cubicBezTo>
                  <a:pt x="996" y="1393"/>
                  <a:pt x="996" y="1393"/>
                  <a:pt x="1001" y="1407"/>
                </a:cubicBezTo>
                <a:cubicBezTo>
                  <a:pt x="1002" y="1410"/>
                  <a:pt x="1003" y="1412"/>
                  <a:pt x="1004" y="1416"/>
                </a:cubicBezTo>
                <a:cubicBezTo>
                  <a:pt x="1014" y="1401"/>
                  <a:pt x="1025" y="1397"/>
                  <a:pt x="1038" y="1398"/>
                </a:cubicBezTo>
                <a:cubicBezTo>
                  <a:pt x="1042" y="1399"/>
                  <a:pt x="1047" y="1400"/>
                  <a:pt x="1052" y="1403"/>
                </a:cubicBezTo>
                <a:cubicBezTo>
                  <a:pt x="1062" y="1409"/>
                  <a:pt x="1063" y="1411"/>
                  <a:pt x="1060" y="1432"/>
                </a:cubicBezTo>
                <a:cubicBezTo>
                  <a:pt x="1074" y="1437"/>
                  <a:pt x="1086" y="1448"/>
                  <a:pt x="1094" y="1471"/>
                </a:cubicBezTo>
                <a:cubicBezTo>
                  <a:pt x="1092" y="1469"/>
                  <a:pt x="1091" y="1468"/>
                  <a:pt x="1089" y="1466"/>
                </a:cubicBezTo>
                <a:cubicBezTo>
                  <a:pt x="1078" y="1457"/>
                  <a:pt x="1067" y="1448"/>
                  <a:pt x="1056" y="1440"/>
                </a:cubicBezTo>
                <a:cubicBezTo>
                  <a:pt x="1052" y="1437"/>
                  <a:pt x="1051" y="1434"/>
                  <a:pt x="1052" y="1429"/>
                </a:cubicBezTo>
                <a:cubicBezTo>
                  <a:pt x="1054" y="1424"/>
                  <a:pt x="1055" y="1419"/>
                  <a:pt x="1057" y="1413"/>
                </a:cubicBezTo>
                <a:cubicBezTo>
                  <a:pt x="1053" y="1411"/>
                  <a:pt x="1050" y="1408"/>
                  <a:pt x="1047" y="1407"/>
                </a:cubicBezTo>
                <a:cubicBezTo>
                  <a:pt x="1035" y="1405"/>
                  <a:pt x="1024" y="1409"/>
                  <a:pt x="1014" y="1422"/>
                </a:cubicBezTo>
                <a:cubicBezTo>
                  <a:pt x="1010" y="1427"/>
                  <a:pt x="1005" y="1432"/>
                  <a:pt x="1001" y="1437"/>
                </a:cubicBezTo>
                <a:cubicBezTo>
                  <a:pt x="998" y="1427"/>
                  <a:pt x="996" y="1418"/>
                  <a:pt x="994" y="1408"/>
                </a:cubicBezTo>
                <a:cubicBezTo>
                  <a:pt x="991" y="1411"/>
                  <a:pt x="990" y="1412"/>
                  <a:pt x="990" y="1414"/>
                </a:cubicBezTo>
                <a:cubicBezTo>
                  <a:pt x="979" y="1437"/>
                  <a:pt x="965" y="1448"/>
                  <a:pt x="949" y="1453"/>
                </a:cubicBezTo>
                <a:cubicBezTo>
                  <a:pt x="943" y="1455"/>
                  <a:pt x="940" y="1450"/>
                  <a:pt x="940" y="1440"/>
                </a:cubicBezTo>
                <a:cubicBezTo>
                  <a:pt x="941" y="1432"/>
                  <a:pt x="941" y="1423"/>
                  <a:pt x="941" y="1414"/>
                </a:cubicBezTo>
                <a:cubicBezTo>
                  <a:pt x="931" y="1437"/>
                  <a:pt x="916" y="1437"/>
                  <a:pt x="902" y="1438"/>
                </a:cubicBezTo>
                <a:cubicBezTo>
                  <a:pt x="890" y="1440"/>
                  <a:pt x="888" y="1443"/>
                  <a:pt x="888" y="1463"/>
                </a:cubicBezTo>
                <a:cubicBezTo>
                  <a:pt x="888" y="1469"/>
                  <a:pt x="887" y="1475"/>
                  <a:pt x="887" y="1484"/>
                </a:cubicBezTo>
                <a:cubicBezTo>
                  <a:pt x="884" y="1481"/>
                  <a:pt x="882" y="1480"/>
                  <a:pt x="881" y="1478"/>
                </a:cubicBezTo>
                <a:cubicBezTo>
                  <a:pt x="879" y="1475"/>
                  <a:pt x="877" y="1470"/>
                  <a:pt x="874" y="1468"/>
                </a:cubicBezTo>
                <a:cubicBezTo>
                  <a:pt x="870" y="1465"/>
                  <a:pt x="865" y="1463"/>
                  <a:pt x="861" y="1461"/>
                </a:cubicBezTo>
                <a:cubicBezTo>
                  <a:pt x="860" y="1468"/>
                  <a:pt x="859" y="1474"/>
                  <a:pt x="859" y="1481"/>
                </a:cubicBezTo>
                <a:cubicBezTo>
                  <a:pt x="858" y="1507"/>
                  <a:pt x="851" y="1522"/>
                  <a:pt x="835" y="1531"/>
                </a:cubicBezTo>
                <a:cubicBezTo>
                  <a:pt x="836" y="1514"/>
                  <a:pt x="839" y="1497"/>
                  <a:pt x="833" y="1479"/>
                </a:cubicBezTo>
                <a:cubicBezTo>
                  <a:pt x="830" y="1495"/>
                  <a:pt x="824" y="1500"/>
                  <a:pt x="816" y="1503"/>
                </a:cubicBezTo>
                <a:cubicBezTo>
                  <a:pt x="810" y="1506"/>
                  <a:pt x="806" y="1514"/>
                  <a:pt x="805" y="1526"/>
                </a:cubicBezTo>
                <a:cubicBezTo>
                  <a:pt x="805" y="1531"/>
                  <a:pt x="804" y="1537"/>
                  <a:pt x="803" y="1545"/>
                </a:cubicBezTo>
                <a:cubicBezTo>
                  <a:pt x="799" y="1541"/>
                  <a:pt x="797" y="1538"/>
                  <a:pt x="794" y="1535"/>
                </a:cubicBezTo>
                <a:cubicBezTo>
                  <a:pt x="787" y="1526"/>
                  <a:pt x="785" y="1527"/>
                  <a:pt x="782" y="1541"/>
                </a:cubicBezTo>
                <a:cubicBezTo>
                  <a:pt x="776" y="1565"/>
                  <a:pt x="766" y="1583"/>
                  <a:pt x="753" y="1593"/>
                </a:cubicBezTo>
                <a:cubicBezTo>
                  <a:pt x="735" y="1606"/>
                  <a:pt x="717" y="1602"/>
                  <a:pt x="701" y="1584"/>
                </a:cubicBezTo>
                <a:cubicBezTo>
                  <a:pt x="687" y="1567"/>
                  <a:pt x="685" y="1541"/>
                  <a:pt x="687" y="1514"/>
                </a:cubicBezTo>
                <a:cubicBezTo>
                  <a:pt x="688" y="1497"/>
                  <a:pt x="694" y="1486"/>
                  <a:pt x="702" y="1478"/>
                </a:cubicBezTo>
                <a:cubicBezTo>
                  <a:pt x="714" y="1468"/>
                  <a:pt x="729" y="1481"/>
                  <a:pt x="730" y="1503"/>
                </a:cubicBezTo>
                <a:cubicBezTo>
                  <a:pt x="731" y="1509"/>
                  <a:pt x="729" y="1516"/>
                  <a:pt x="727" y="1521"/>
                </a:cubicBezTo>
                <a:cubicBezTo>
                  <a:pt x="725" y="1524"/>
                  <a:pt x="721" y="1524"/>
                  <a:pt x="718" y="1526"/>
                </a:cubicBezTo>
                <a:cubicBezTo>
                  <a:pt x="718" y="1522"/>
                  <a:pt x="718" y="1517"/>
                  <a:pt x="718" y="1513"/>
                </a:cubicBezTo>
                <a:cubicBezTo>
                  <a:pt x="720" y="1505"/>
                  <a:pt x="719" y="1499"/>
                  <a:pt x="714" y="1497"/>
                </a:cubicBezTo>
                <a:cubicBezTo>
                  <a:pt x="710" y="1494"/>
                  <a:pt x="706" y="1496"/>
                  <a:pt x="705" y="1506"/>
                </a:cubicBezTo>
                <a:cubicBezTo>
                  <a:pt x="703" y="1522"/>
                  <a:pt x="706" y="1534"/>
                  <a:pt x="714" y="1539"/>
                </a:cubicBezTo>
                <a:cubicBezTo>
                  <a:pt x="722" y="1544"/>
                  <a:pt x="730" y="1538"/>
                  <a:pt x="734" y="1524"/>
                </a:cubicBezTo>
                <a:cubicBezTo>
                  <a:pt x="740" y="1507"/>
                  <a:pt x="736" y="1481"/>
                  <a:pt x="726" y="1468"/>
                </a:cubicBezTo>
                <a:cubicBezTo>
                  <a:pt x="718" y="1457"/>
                  <a:pt x="701" y="1461"/>
                  <a:pt x="692" y="1475"/>
                </a:cubicBezTo>
                <a:cubicBezTo>
                  <a:pt x="681" y="1495"/>
                  <a:pt x="677" y="1519"/>
                  <a:pt x="680" y="1547"/>
                </a:cubicBezTo>
                <a:cubicBezTo>
                  <a:pt x="685" y="1589"/>
                  <a:pt x="707" y="1614"/>
                  <a:pt x="728" y="1613"/>
                </a:cubicBezTo>
                <a:cubicBezTo>
                  <a:pt x="744" y="1613"/>
                  <a:pt x="759" y="1609"/>
                  <a:pt x="774" y="1598"/>
                </a:cubicBezTo>
                <a:cubicBezTo>
                  <a:pt x="798" y="1581"/>
                  <a:pt x="822" y="1563"/>
                  <a:pt x="847" y="1547"/>
                </a:cubicBezTo>
                <a:cubicBezTo>
                  <a:pt x="885" y="1521"/>
                  <a:pt x="924" y="1495"/>
                  <a:pt x="963" y="1472"/>
                </a:cubicBezTo>
                <a:cubicBezTo>
                  <a:pt x="992" y="1455"/>
                  <a:pt x="1022" y="1452"/>
                  <a:pt x="1053" y="1456"/>
                </a:cubicBezTo>
                <a:cubicBezTo>
                  <a:pt x="1069" y="1459"/>
                  <a:pt x="1084" y="1468"/>
                  <a:pt x="1098" y="1483"/>
                </a:cubicBezTo>
                <a:cubicBezTo>
                  <a:pt x="1103" y="1475"/>
                  <a:pt x="1107" y="1461"/>
                  <a:pt x="1118" y="1469"/>
                </a:cubicBezTo>
                <a:cubicBezTo>
                  <a:pt x="1115" y="1473"/>
                  <a:pt x="1113" y="1475"/>
                  <a:pt x="1112" y="1478"/>
                </a:cubicBezTo>
                <a:cubicBezTo>
                  <a:pt x="1110" y="1483"/>
                  <a:pt x="1108" y="1488"/>
                  <a:pt x="1108" y="1494"/>
                </a:cubicBezTo>
                <a:cubicBezTo>
                  <a:pt x="1108" y="1497"/>
                  <a:pt x="1112" y="1503"/>
                  <a:pt x="1113" y="1502"/>
                </a:cubicBezTo>
                <a:cubicBezTo>
                  <a:pt x="1116" y="1502"/>
                  <a:pt x="1120" y="1498"/>
                  <a:pt x="1122" y="1495"/>
                </a:cubicBezTo>
                <a:cubicBezTo>
                  <a:pt x="1124" y="1490"/>
                  <a:pt x="1126" y="1484"/>
                  <a:pt x="1127" y="1478"/>
                </a:cubicBezTo>
                <a:cubicBezTo>
                  <a:pt x="1133" y="1455"/>
                  <a:pt x="1139" y="1432"/>
                  <a:pt x="1149" y="1413"/>
                </a:cubicBezTo>
                <a:cubicBezTo>
                  <a:pt x="1154" y="1405"/>
                  <a:pt x="1154" y="1395"/>
                  <a:pt x="1153" y="1384"/>
                </a:cubicBezTo>
                <a:cubicBezTo>
                  <a:pt x="1146" y="1338"/>
                  <a:pt x="1135" y="1297"/>
                  <a:pt x="1114" y="1264"/>
                </a:cubicBezTo>
                <a:cubicBezTo>
                  <a:pt x="1111" y="1258"/>
                  <a:pt x="1107" y="1253"/>
                  <a:pt x="1103" y="1249"/>
                </a:cubicBezTo>
                <a:cubicBezTo>
                  <a:pt x="1101" y="1247"/>
                  <a:pt x="1097" y="1249"/>
                  <a:pt x="1095" y="1251"/>
                </a:cubicBezTo>
                <a:cubicBezTo>
                  <a:pt x="1088" y="1259"/>
                  <a:pt x="1081" y="1264"/>
                  <a:pt x="1074" y="1255"/>
                </a:cubicBezTo>
                <a:cubicBezTo>
                  <a:pt x="1067" y="1246"/>
                  <a:pt x="1063" y="1230"/>
                  <a:pt x="1066" y="1213"/>
                </a:cubicBezTo>
                <a:cubicBezTo>
                  <a:pt x="1066" y="1210"/>
                  <a:pt x="1067" y="1207"/>
                  <a:pt x="1067" y="1204"/>
                </a:cubicBezTo>
                <a:cubicBezTo>
                  <a:pt x="1072" y="1184"/>
                  <a:pt x="1078" y="1177"/>
                  <a:pt x="1090" y="1183"/>
                </a:cubicBezTo>
                <a:cubicBezTo>
                  <a:pt x="1101" y="1189"/>
                  <a:pt x="1107" y="1180"/>
                  <a:pt x="1112" y="1168"/>
                </a:cubicBezTo>
                <a:cubicBezTo>
                  <a:pt x="1119" y="1153"/>
                  <a:pt x="1123" y="1136"/>
                  <a:pt x="1129" y="1120"/>
                </a:cubicBezTo>
                <a:cubicBezTo>
                  <a:pt x="1135" y="1106"/>
                  <a:pt x="1141" y="1091"/>
                  <a:pt x="1149" y="1080"/>
                </a:cubicBezTo>
                <a:cubicBezTo>
                  <a:pt x="1168" y="1053"/>
                  <a:pt x="1189" y="1049"/>
                  <a:pt x="1211" y="1069"/>
                </a:cubicBezTo>
                <a:cubicBezTo>
                  <a:pt x="1212" y="1071"/>
                  <a:pt x="1214" y="1072"/>
                  <a:pt x="1216" y="1074"/>
                </a:cubicBezTo>
                <a:cubicBezTo>
                  <a:pt x="1211" y="1065"/>
                  <a:pt x="1208" y="1056"/>
                  <a:pt x="1203" y="1050"/>
                </a:cubicBezTo>
                <a:cubicBezTo>
                  <a:pt x="1199" y="1045"/>
                  <a:pt x="1194" y="1043"/>
                  <a:pt x="1189" y="1041"/>
                </a:cubicBezTo>
                <a:cubicBezTo>
                  <a:pt x="1186" y="1040"/>
                  <a:pt x="1182" y="1040"/>
                  <a:pt x="1179" y="1040"/>
                </a:cubicBezTo>
                <a:cubicBezTo>
                  <a:pt x="1179" y="1038"/>
                  <a:pt x="1179" y="1037"/>
                  <a:pt x="1179" y="1035"/>
                </a:cubicBezTo>
                <a:cubicBezTo>
                  <a:pt x="1187" y="1034"/>
                  <a:pt x="1195" y="1033"/>
                  <a:pt x="1202" y="1032"/>
                </a:cubicBezTo>
                <a:cubicBezTo>
                  <a:pt x="1201" y="1021"/>
                  <a:pt x="1198" y="1019"/>
                  <a:pt x="1179" y="1018"/>
                </a:cubicBezTo>
                <a:cubicBezTo>
                  <a:pt x="1184" y="1011"/>
                  <a:pt x="1192" y="1010"/>
                  <a:pt x="1203" y="1014"/>
                </a:cubicBezTo>
                <a:cubicBezTo>
                  <a:pt x="1205" y="1003"/>
                  <a:pt x="1205" y="1003"/>
                  <a:pt x="1180" y="993"/>
                </a:cubicBezTo>
                <a:cubicBezTo>
                  <a:pt x="1189" y="987"/>
                  <a:pt x="1196" y="988"/>
                  <a:pt x="1204" y="991"/>
                </a:cubicBezTo>
                <a:cubicBezTo>
                  <a:pt x="1203" y="981"/>
                  <a:pt x="1201" y="977"/>
                  <a:pt x="1194" y="975"/>
                </a:cubicBezTo>
                <a:cubicBezTo>
                  <a:pt x="1189" y="974"/>
                  <a:pt x="1184" y="975"/>
                  <a:pt x="1180" y="974"/>
                </a:cubicBezTo>
                <a:cubicBezTo>
                  <a:pt x="1188" y="965"/>
                  <a:pt x="1196" y="966"/>
                  <a:pt x="1205" y="967"/>
                </a:cubicBezTo>
                <a:cubicBezTo>
                  <a:pt x="1200" y="949"/>
                  <a:pt x="1190" y="953"/>
                  <a:pt x="1181" y="952"/>
                </a:cubicBezTo>
                <a:cubicBezTo>
                  <a:pt x="1181" y="951"/>
                  <a:pt x="1181" y="950"/>
                  <a:pt x="1181" y="948"/>
                </a:cubicBezTo>
                <a:cubicBezTo>
                  <a:pt x="1189" y="947"/>
                  <a:pt x="1197" y="945"/>
                  <a:pt x="1207" y="943"/>
                </a:cubicBezTo>
                <a:cubicBezTo>
                  <a:pt x="1199" y="923"/>
                  <a:pt x="1189" y="929"/>
                  <a:pt x="1178" y="930"/>
                </a:cubicBezTo>
                <a:cubicBezTo>
                  <a:pt x="1186" y="917"/>
                  <a:pt x="1196" y="921"/>
                  <a:pt x="1205" y="920"/>
                </a:cubicBezTo>
                <a:cubicBezTo>
                  <a:pt x="1200" y="902"/>
                  <a:pt x="1191" y="909"/>
                  <a:pt x="1184" y="904"/>
                </a:cubicBezTo>
                <a:cubicBezTo>
                  <a:pt x="1184" y="903"/>
                  <a:pt x="1184" y="902"/>
                  <a:pt x="1184" y="901"/>
                </a:cubicBezTo>
                <a:cubicBezTo>
                  <a:pt x="1191" y="901"/>
                  <a:pt x="1197" y="901"/>
                  <a:pt x="1204" y="901"/>
                </a:cubicBezTo>
                <a:cubicBezTo>
                  <a:pt x="1205" y="899"/>
                  <a:pt x="1205" y="897"/>
                  <a:pt x="1205" y="896"/>
                </a:cubicBezTo>
                <a:cubicBezTo>
                  <a:pt x="1199" y="883"/>
                  <a:pt x="1190" y="886"/>
                  <a:pt x="1182" y="885"/>
                </a:cubicBezTo>
                <a:cubicBezTo>
                  <a:pt x="1189" y="876"/>
                  <a:pt x="1198" y="882"/>
                  <a:pt x="1208" y="882"/>
                </a:cubicBezTo>
                <a:cubicBezTo>
                  <a:pt x="1202" y="867"/>
                  <a:pt x="1193" y="867"/>
                  <a:pt x="1185" y="862"/>
                </a:cubicBezTo>
                <a:cubicBezTo>
                  <a:pt x="1193" y="862"/>
                  <a:pt x="1200" y="862"/>
                  <a:pt x="1210" y="862"/>
                </a:cubicBezTo>
                <a:cubicBezTo>
                  <a:pt x="1204" y="847"/>
                  <a:pt x="1195" y="850"/>
                  <a:pt x="1190" y="842"/>
                </a:cubicBezTo>
                <a:cubicBezTo>
                  <a:pt x="1199" y="833"/>
                  <a:pt x="1219" y="852"/>
                  <a:pt x="1225" y="872"/>
                </a:cubicBezTo>
                <a:cubicBezTo>
                  <a:pt x="1220" y="868"/>
                  <a:pt x="1216" y="865"/>
                  <a:pt x="1212" y="862"/>
                </a:cubicBezTo>
                <a:cubicBezTo>
                  <a:pt x="1212" y="870"/>
                  <a:pt x="1211" y="878"/>
                  <a:pt x="1211" y="886"/>
                </a:cubicBezTo>
                <a:cubicBezTo>
                  <a:pt x="1210" y="909"/>
                  <a:pt x="1210" y="932"/>
                  <a:pt x="1209" y="955"/>
                </a:cubicBezTo>
                <a:cubicBezTo>
                  <a:pt x="1209" y="964"/>
                  <a:pt x="1210" y="971"/>
                  <a:pt x="1214" y="977"/>
                </a:cubicBezTo>
                <a:cubicBezTo>
                  <a:pt x="1218" y="983"/>
                  <a:pt x="1221" y="991"/>
                  <a:pt x="1225" y="999"/>
                </a:cubicBezTo>
                <a:cubicBezTo>
                  <a:pt x="1224" y="1000"/>
                  <a:pt x="1224" y="1000"/>
                  <a:pt x="1224" y="1001"/>
                </a:cubicBezTo>
                <a:cubicBezTo>
                  <a:pt x="1219" y="998"/>
                  <a:pt x="1215" y="995"/>
                  <a:pt x="1211" y="991"/>
                </a:cubicBezTo>
                <a:cubicBezTo>
                  <a:pt x="1211" y="992"/>
                  <a:pt x="1211" y="992"/>
                  <a:pt x="1211" y="993"/>
                </a:cubicBezTo>
                <a:cubicBezTo>
                  <a:pt x="1216" y="1003"/>
                  <a:pt x="1221" y="1013"/>
                  <a:pt x="1226" y="1023"/>
                </a:cubicBezTo>
                <a:cubicBezTo>
                  <a:pt x="1226" y="1024"/>
                  <a:pt x="1225" y="1025"/>
                  <a:pt x="1225" y="1026"/>
                </a:cubicBezTo>
                <a:cubicBezTo>
                  <a:pt x="1221" y="1022"/>
                  <a:pt x="1218" y="1019"/>
                  <a:pt x="1214" y="1016"/>
                </a:cubicBezTo>
                <a:cubicBezTo>
                  <a:pt x="1214" y="1016"/>
                  <a:pt x="1214" y="1017"/>
                  <a:pt x="1214" y="1017"/>
                </a:cubicBezTo>
                <a:cubicBezTo>
                  <a:pt x="1217" y="1026"/>
                  <a:pt x="1221" y="1034"/>
                  <a:pt x="1225" y="1043"/>
                </a:cubicBezTo>
                <a:cubicBezTo>
                  <a:pt x="1224" y="1044"/>
                  <a:pt x="1224" y="1044"/>
                  <a:pt x="1224" y="1045"/>
                </a:cubicBezTo>
                <a:cubicBezTo>
                  <a:pt x="1220" y="1041"/>
                  <a:pt x="1216" y="1038"/>
                  <a:pt x="1213" y="1034"/>
                </a:cubicBezTo>
                <a:cubicBezTo>
                  <a:pt x="1213" y="1035"/>
                  <a:pt x="1212" y="1035"/>
                  <a:pt x="1212" y="1036"/>
                </a:cubicBezTo>
                <a:cubicBezTo>
                  <a:pt x="1216" y="1045"/>
                  <a:pt x="1220" y="1055"/>
                  <a:pt x="1224" y="1064"/>
                </a:cubicBezTo>
                <a:cubicBezTo>
                  <a:pt x="1224" y="1065"/>
                  <a:pt x="1223" y="1065"/>
                  <a:pt x="1223" y="1066"/>
                </a:cubicBezTo>
                <a:cubicBezTo>
                  <a:pt x="1220" y="1062"/>
                  <a:pt x="1216" y="1057"/>
                  <a:pt x="1213" y="1053"/>
                </a:cubicBezTo>
                <a:cubicBezTo>
                  <a:pt x="1213" y="1054"/>
                  <a:pt x="1212" y="1054"/>
                  <a:pt x="1212" y="1054"/>
                </a:cubicBezTo>
                <a:cubicBezTo>
                  <a:pt x="1217" y="1068"/>
                  <a:pt x="1223" y="1081"/>
                  <a:pt x="1228" y="1095"/>
                </a:cubicBezTo>
                <a:cubicBezTo>
                  <a:pt x="1229" y="1091"/>
                  <a:pt x="1229" y="1089"/>
                  <a:pt x="1229" y="1087"/>
                </a:cubicBezTo>
                <a:cubicBezTo>
                  <a:pt x="1229" y="1015"/>
                  <a:pt x="1228" y="944"/>
                  <a:pt x="1228" y="872"/>
                </a:cubicBezTo>
                <a:cubicBezTo>
                  <a:pt x="1228" y="861"/>
                  <a:pt x="1226" y="852"/>
                  <a:pt x="1220" y="845"/>
                </a:cubicBezTo>
                <a:cubicBezTo>
                  <a:pt x="1209" y="829"/>
                  <a:pt x="1197" y="819"/>
                  <a:pt x="1182" y="826"/>
                </a:cubicBezTo>
                <a:cubicBezTo>
                  <a:pt x="1180" y="826"/>
                  <a:pt x="1179" y="826"/>
                  <a:pt x="1176" y="826"/>
                </a:cubicBezTo>
                <a:cubicBezTo>
                  <a:pt x="1176" y="823"/>
                  <a:pt x="1176" y="821"/>
                  <a:pt x="1176" y="819"/>
                </a:cubicBezTo>
                <a:cubicBezTo>
                  <a:pt x="1175" y="781"/>
                  <a:pt x="1175" y="744"/>
                  <a:pt x="1175" y="706"/>
                </a:cubicBezTo>
                <a:cubicBezTo>
                  <a:pt x="1175" y="687"/>
                  <a:pt x="1178" y="683"/>
                  <a:pt x="1189" y="680"/>
                </a:cubicBezTo>
                <a:cubicBezTo>
                  <a:pt x="1200" y="678"/>
                  <a:pt x="1210" y="679"/>
                  <a:pt x="1220" y="691"/>
                </a:cubicBezTo>
                <a:cubicBezTo>
                  <a:pt x="1220" y="691"/>
                  <a:pt x="1221" y="692"/>
                  <a:pt x="1222" y="692"/>
                </a:cubicBezTo>
                <a:cubicBezTo>
                  <a:pt x="1222" y="693"/>
                  <a:pt x="1222" y="692"/>
                  <a:pt x="1223" y="692"/>
                </a:cubicBezTo>
                <a:cubicBezTo>
                  <a:pt x="1227" y="679"/>
                  <a:pt x="1221" y="675"/>
                  <a:pt x="1216" y="672"/>
                </a:cubicBezTo>
                <a:cubicBezTo>
                  <a:pt x="1210" y="669"/>
                  <a:pt x="1209" y="664"/>
                  <a:pt x="1209" y="653"/>
                </a:cubicBezTo>
                <a:cubicBezTo>
                  <a:pt x="1210" y="638"/>
                  <a:pt x="1208" y="623"/>
                  <a:pt x="1207" y="608"/>
                </a:cubicBezTo>
                <a:cubicBezTo>
                  <a:pt x="1206" y="574"/>
                  <a:pt x="1204" y="540"/>
                  <a:pt x="1203" y="505"/>
                </a:cubicBezTo>
                <a:cubicBezTo>
                  <a:pt x="1203" y="496"/>
                  <a:pt x="1200" y="493"/>
                  <a:pt x="1196" y="492"/>
                </a:cubicBezTo>
                <a:cubicBezTo>
                  <a:pt x="1189" y="491"/>
                  <a:pt x="1182" y="490"/>
                  <a:pt x="1175" y="489"/>
                </a:cubicBezTo>
                <a:cubicBezTo>
                  <a:pt x="1175" y="488"/>
                  <a:pt x="1175" y="487"/>
                  <a:pt x="1175" y="486"/>
                </a:cubicBezTo>
                <a:cubicBezTo>
                  <a:pt x="1183" y="483"/>
                  <a:pt x="1191" y="481"/>
                  <a:pt x="1199" y="478"/>
                </a:cubicBezTo>
                <a:cubicBezTo>
                  <a:pt x="1199" y="477"/>
                  <a:pt x="1199" y="475"/>
                  <a:pt x="1199" y="474"/>
                </a:cubicBezTo>
                <a:cubicBezTo>
                  <a:pt x="1190" y="466"/>
                  <a:pt x="1180" y="470"/>
                  <a:pt x="1171" y="469"/>
                </a:cubicBezTo>
                <a:cubicBezTo>
                  <a:pt x="1171" y="468"/>
                  <a:pt x="1171" y="467"/>
                  <a:pt x="1171" y="466"/>
                </a:cubicBezTo>
                <a:cubicBezTo>
                  <a:pt x="1175" y="465"/>
                  <a:pt x="1178" y="463"/>
                  <a:pt x="1182" y="463"/>
                </a:cubicBezTo>
                <a:cubicBezTo>
                  <a:pt x="1187" y="462"/>
                  <a:pt x="1191" y="462"/>
                  <a:pt x="1195" y="461"/>
                </a:cubicBezTo>
                <a:cubicBezTo>
                  <a:pt x="1197" y="460"/>
                  <a:pt x="1198" y="458"/>
                  <a:pt x="1199" y="456"/>
                </a:cubicBezTo>
                <a:cubicBezTo>
                  <a:pt x="1198" y="454"/>
                  <a:pt x="1197" y="450"/>
                  <a:pt x="1196" y="450"/>
                </a:cubicBezTo>
                <a:cubicBezTo>
                  <a:pt x="1189" y="449"/>
                  <a:pt x="1181" y="449"/>
                  <a:pt x="1174" y="449"/>
                </a:cubicBezTo>
                <a:cubicBezTo>
                  <a:pt x="1172" y="448"/>
                  <a:pt x="1171" y="449"/>
                  <a:pt x="1168" y="450"/>
                </a:cubicBezTo>
                <a:cubicBezTo>
                  <a:pt x="1174" y="435"/>
                  <a:pt x="1207" y="438"/>
                  <a:pt x="1216" y="467"/>
                </a:cubicBezTo>
                <a:cubicBezTo>
                  <a:pt x="1213" y="465"/>
                  <a:pt x="1210" y="464"/>
                  <a:pt x="1208" y="464"/>
                </a:cubicBezTo>
                <a:cubicBezTo>
                  <a:pt x="1208" y="464"/>
                  <a:pt x="1208" y="465"/>
                  <a:pt x="1207" y="465"/>
                </a:cubicBezTo>
                <a:cubicBezTo>
                  <a:pt x="1211" y="469"/>
                  <a:pt x="1215" y="473"/>
                  <a:pt x="1218" y="477"/>
                </a:cubicBezTo>
                <a:cubicBezTo>
                  <a:pt x="1217" y="479"/>
                  <a:pt x="1217" y="480"/>
                  <a:pt x="1216" y="482"/>
                </a:cubicBezTo>
                <a:cubicBezTo>
                  <a:pt x="1214" y="482"/>
                  <a:pt x="1212" y="482"/>
                  <a:pt x="1210" y="482"/>
                </a:cubicBezTo>
                <a:cubicBezTo>
                  <a:pt x="1214" y="490"/>
                  <a:pt x="1217" y="497"/>
                  <a:pt x="1221" y="506"/>
                </a:cubicBezTo>
                <a:cubicBezTo>
                  <a:pt x="1217" y="506"/>
                  <a:pt x="1214" y="506"/>
                  <a:pt x="1211" y="506"/>
                </a:cubicBezTo>
                <a:cubicBezTo>
                  <a:pt x="1215" y="514"/>
                  <a:pt x="1218" y="521"/>
                  <a:pt x="1222" y="529"/>
                </a:cubicBezTo>
                <a:cubicBezTo>
                  <a:pt x="1222" y="530"/>
                  <a:pt x="1221" y="531"/>
                  <a:pt x="1221" y="532"/>
                </a:cubicBezTo>
                <a:cubicBezTo>
                  <a:pt x="1218" y="530"/>
                  <a:pt x="1215" y="529"/>
                  <a:pt x="1211" y="527"/>
                </a:cubicBezTo>
                <a:cubicBezTo>
                  <a:pt x="1214" y="534"/>
                  <a:pt x="1218" y="541"/>
                  <a:pt x="1221" y="547"/>
                </a:cubicBezTo>
                <a:cubicBezTo>
                  <a:pt x="1220" y="547"/>
                  <a:pt x="1220" y="548"/>
                  <a:pt x="1220" y="549"/>
                </a:cubicBezTo>
                <a:cubicBezTo>
                  <a:pt x="1218" y="547"/>
                  <a:pt x="1215" y="546"/>
                  <a:pt x="1211" y="543"/>
                </a:cubicBezTo>
                <a:cubicBezTo>
                  <a:pt x="1216" y="553"/>
                  <a:pt x="1219" y="561"/>
                  <a:pt x="1224" y="571"/>
                </a:cubicBezTo>
                <a:cubicBezTo>
                  <a:pt x="1219" y="569"/>
                  <a:pt x="1217" y="569"/>
                  <a:pt x="1213" y="567"/>
                </a:cubicBezTo>
                <a:cubicBezTo>
                  <a:pt x="1217" y="576"/>
                  <a:pt x="1220" y="584"/>
                  <a:pt x="1224" y="594"/>
                </a:cubicBezTo>
                <a:cubicBezTo>
                  <a:pt x="1219" y="592"/>
                  <a:pt x="1215" y="591"/>
                  <a:pt x="1210" y="589"/>
                </a:cubicBezTo>
                <a:cubicBezTo>
                  <a:pt x="1215" y="599"/>
                  <a:pt x="1219" y="606"/>
                  <a:pt x="1223" y="616"/>
                </a:cubicBezTo>
                <a:cubicBezTo>
                  <a:pt x="1219" y="614"/>
                  <a:pt x="1216" y="614"/>
                  <a:pt x="1213" y="612"/>
                </a:cubicBezTo>
                <a:cubicBezTo>
                  <a:pt x="1217" y="621"/>
                  <a:pt x="1220" y="629"/>
                  <a:pt x="1223" y="637"/>
                </a:cubicBezTo>
                <a:cubicBezTo>
                  <a:pt x="1223" y="638"/>
                  <a:pt x="1223" y="638"/>
                  <a:pt x="1222" y="639"/>
                </a:cubicBezTo>
                <a:cubicBezTo>
                  <a:pt x="1220" y="638"/>
                  <a:pt x="1217" y="636"/>
                  <a:pt x="1213" y="633"/>
                </a:cubicBezTo>
                <a:cubicBezTo>
                  <a:pt x="1217" y="643"/>
                  <a:pt x="1220" y="650"/>
                  <a:pt x="1223" y="657"/>
                </a:cubicBezTo>
                <a:cubicBezTo>
                  <a:pt x="1223" y="658"/>
                  <a:pt x="1222" y="658"/>
                  <a:pt x="1222" y="659"/>
                </a:cubicBezTo>
                <a:cubicBezTo>
                  <a:pt x="1219" y="657"/>
                  <a:pt x="1217" y="655"/>
                  <a:pt x="1214" y="653"/>
                </a:cubicBezTo>
                <a:cubicBezTo>
                  <a:pt x="1214" y="653"/>
                  <a:pt x="1213" y="654"/>
                  <a:pt x="1213" y="655"/>
                </a:cubicBezTo>
                <a:cubicBezTo>
                  <a:pt x="1216" y="661"/>
                  <a:pt x="1219" y="666"/>
                  <a:pt x="1224" y="674"/>
                </a:cubicBezTo>
                <a:cubicBezTo>
                  <a:pt x="1224" y="669"/>
                  <a:pt x="1225" y="666"/>
                  <a:pt x="1225" y="663"/>
                </a:cubicBezTo>
                <a:cubicBezTo>
                  <a:pt x="1224" y="606"/>
                  <a:pt x="1224" y="549"/>
                  <a:pt x="1222" y="492"/>
                </a:cubicBezTo>
                <a:cubicBezTo>
                  <a:pt x="1222" y="462"/>
                  <a:pt x="1211" y="442"/>
                  <a:pt x="1195" y="428"/>
                </a:cubicBezTo>
                <a:cubicBezTo>
                  <a:pt x="1176" y="411"/>
                  <a:pt x="1156" y="409"/>
                  <a:pt x="1136" y="416"/>
                </a:cubicBezTo>
                <a:cubicBezTo>
                  <a:pt x="1120" y="422"/>
                  <a:pt x="1107" y="413"/>
                  <a:pt x="1097" y="390"/>
                </a:cubicBezTo>
                <a:cubicBezTo>
                  <a:pt x="1094" y="382"/>
                  <a:pt x="1089" y="385"/>
                  <a:pt x="1085" y="385"/>
                </a:cubicBezTo>
                <a:cubicBezTo>
                  <a:pt x="1070" y="386"/>
                  <a:pt x="1061" y="370"/>
                  <a:pt x="1062" y="344"/>
                </a:cubicBezTo>
                <a:cubicBezTo>
                  <a:pt x="1064" y="318"/>
                  <a:pt x="1082" y="302"/>
                  <a:pt x="1095" y="317"/>
                </a:cubicBezTo>
                <a:cubicBezTo>
                  <a:pt x="1100" y="324"/>
                  <a:pt x="1105" y="323"/>
                  <a:pt x="1110" y="319"/>
                </a:cubicBezTo>
                <a:cubicBezTo>
                  <a:pt x="1113" y="316"/>
                  <a:pt x="1116" y="313"/>
                  <a:pt x="1119" y="309"/>
                </a:cubicBezTo>
                <a:cubicBezTo>
                  <a:pt x="1139" y="278"/>
                  <a:pt x="1144" y="236"/>
                  <a:pt x="1142" y="192"/>
                </a:cubicBezTo>
                <a:cubicBezTo>
                  <a:pt x="1132" y="227"/>
                  <a:pt x="1116" y="251"/>
                  <a:pt x="1093" y="261"/>
                </a:cubicBezTo>
                <a:cubicBezTo>
                  <a:pt x="1111" y="244"/>
                  <a:pt x="1127" y="224"/>
                  <a:pt x="1137" y="193"/>
                </a:cubicBezTo>
                <a:cubicBezTo>
                  <a:pt x="1138" y="188"/>
                  <a:pt x="1140" y="183"/>
                  <a:pt x="1141" y="177"/>
                </a:cubicBezTo>
                <a:cubicBezTo>
                  <a:pt x="1142" y="174"/>
                  <a:pt x="1141" y="171"/>
                  <a:pt x="1140" y="167"/>
                </a:cubicBezTo>
                <a:cubicBezTo>
                  <a:pt x="1136" y="188"/>
                  <a:pt x="1128" y="206"/>
                  <a:pt x="1118" y="220"/>
                </a:cubicBezTo>
                <a:cubicBezTo>
                  <a:pt x="1108" y="233"/>
                  <a:pt x="1096" y="243"/>
                  <a:pt x="1084" y="248"/>
                </a:cubicBezTo>
                <a:cubicBezTo>
                  <a:pt x="1110" y="230"/>
                  <a:pt x="1128" y="199"/>
                  <a:pt x="1139" y="154"/>
                </a:cubicBezTo>
                <a:cubicBezTo>
                  <a:pt x="1139" y="154"/>
                  <a:pt x="1140" y="155"/>
                  <a:pt x="1140" y="156"/>
                </a:cubicBezTo>
                <a:cubicBezTo>
                  <a:pt x="1139" y="152"/>
                  <a:pt x="1139" y="148"/>
                  <a:pt x="1138" y="145"/>
                </a:cubicBezTo>
                <a:cubicBezTo>
                  <a:pt x="1138" y="143"/>
                  <a:pt x="1137" y="141"/>
                  <a:pt x="1135" y="136"/>
                </a:cubicBezTo>
                <a:cubicBezTo>
                  <a:pt x="1134" y="164"/>
                  <a:pt x="1127" y="183"/>
                  <a:pt x="1116" y="199"/>
                </a:cubicBezTo>
                <a:cubicBezTo>
                  <a:pt x="1106" y="214"/>
                  <a:pt x="1095" y="226"/>
                  <a:pt x="1082" y="231"/>
                </a:cubicBezTo>
                <a:cubicBezTo>
                  <a:pt x="1091" y="220"/>
                  <a:pt x="1101" y="211"/>
                  <a:pt x="1109" y="200"/>
                </a:cubicBezTo>
                <a:cubicBezTo>
                  <a:pt x="1118" y="188"/>
                  <a:pt x="1125" y="174"/>
                  <a:pt x="1128" y="155"/>
                </a:cubicBezTo>
                <a:cubicBezTo>
                  <a:pt x="1104" y="217"/>
                  <a:pt x="1069" y="229"/>
                  <a:pt x="1030" y="217"/>
                </a:cubicBezTo>
                <a:cubicBezTo>
                  <a:pt x="1013" y="212"/>
                  <a:pt x="997" y="204"/>
                  <a:pt x="981" y="196"/>
                </a:cubicBezTo>
                <a:cubicBezTo>
                  <a:pt x="975" y="193"/>
                  <a:pt x="969" y="192"/>
                  <a:pt x="964" y="198"/>
                </a:cubicBezTo>
                <a:cubicBezTo>
                  <a:pt x="948" y="214"/>
                  <a:pt x="920" y="205"/>
                  <a:pt x="913" y="164"/>
                </a:cubicBezTo>
                <a:cubicBezTo>
                  <a:pt x="908" y="135"/>
                  <a:pt x="893" y="130"/>
                  <a:pt x="882" y="118"/>
                </a:cubicBezTo>
                <a:cubicBezTo>
                  <a:pt x="881" y="118"/>
                  <a:pt x="880" y="119"/>
                  <a:pt x="880" y="120"/>
                </a:cubicBezTo>
                <a:cubicBezTo>
                  <a:pt x="883" y="127"/>
                  <a:pt x="886" y="135"/>
                  <a:pt x="888" y="143"/>
                </a:cubicBezTo>
                <a:cubicBezTo>
                  <a:pt x="892" y="153"/>
                  <a:pt x="896" y="164"/>
                  <a:pt x="900" y="175"/>
                </a:cubicBezTo>
                <a:cubicBezTo>
                  <a:pt x="902" y="180"/>
                  <a:pt x="902" y="185"/>
                  <a:pt x="898" y="189"/>
                </a:cubicBezTo>
                <a:cubicBezTo>
                  <a:pt x="893" y="194"/>
                  <a:pt x="887" y="199"/>
                  <a:pt x="881" y="204"/>
                </a:cubicBezTo>
                <a:cubicBezTo>
                  <a:pt x="876" y="179"/>
                  <a:pt x="872" y="155"/>
                  <a:pt x="865" y="133"/>
                </a:cubicBezTo>
                <a:cubicBezTo>
                  <a:pt x="858" y="112"/>
                  <a:pt x="847" y="94"/>
                  <a:pt x="838" y="75"/>
                </a:cubicBezTo>
                <a:cubicBezTo>
                  <a:pt x="837" y="76"/>
                  <a:pt x="836" y="77"/>
                  <a:pt x="835" y="78"/>
                </a:cubicBezTo>
                <a:cubicBezTo>
                  <a:pt x="837" y="83"/>
                  <a:pt x="839" y="88"/>
                  <a:pt x="841" y="93"/>
                </a:cubicBezTo>
                <a:cubicBezTo>
                  <a:pt x="854" y="127"/>
                  <a:pt x="859" y="165"/>
                  <a:pt x="854" y="205"/>
                </a:cubicBezTo>
                <a:cubicBezTo>
                  <a:pt x="845" y="291"/>
                  <a:pt x="780" y="337"/>
                  <a:pt x="739" y="283"/>
                </a:cubicBezTo>
                <a:cubicBezTo>
                  <a:pt x="728" y="268"/>
                  <a:pt x="718" y="250"/>
                  <a:pt x="707" y="233"/>
                </a:cubicBezTo>
                <a:cubicBezTo>
                  <a:pt x="705" y="229"/>
                  <a:pt x="702" y="224"/>
                  <a:pt x="700" y="220"/>
                </a:cubicBezTo>
                <a:cubicBezTo>
                  <a:pt x="693" y="210"/>
                  <a:pt x="692" y="210"/>
                  <a:pt x="686" y="221"/>
                </a:cubicBezTo>
                <a:cubicBezTo>
                  <a:pt x="682" y="229"/>
                  <a:pt x="677" y="228"/>
                  <a:pt x="673" y="223"/>
                </a:cubicBezTo>
                <a:cubicBezTo>
                  <a:pt x="667" y="217"/>
                  <a:pt x="664" y="204"/>
                  <a:pt x="666" y="194"/>
                </a:cubicBezTo>
                <a:cubicBezTo>
                  <a:pt x="670" y="173"/>
                  <a:pt x="685" y="163"/>
                  <a:pt x="697" y="176"/>
                </a:cubicBezTo>
                <a:cubicBezTo>
                  <a:pt x="703" y="182"/>
                  <a:pt x="708" y="184"/>
                  <a:pt x="715" y="178"/>
                </a:cubicBezTo>
                <a:cubicBezTo>
                  <a:pt x="719" y="175"/>
                  <a:pt x="720" y="179"/>
                  <a:pt x="722" y="186"/>
                </a:cubicBezTo>
                <a:cubicBezTo>
                  <a:pt x="724" y="201"/>
                  <a:pt x="727" y="216"/>
                  <a:pt x="731" y="230"/>
                </a:cubicBezTo>
                <a:cubicBezTo>
                  <a:pt x="734" y="240"/>
                  <a:pt x="739" y="249"/>
                  <a:pt x="743" y="258"/>
                </a:cubicBezTo>
                <a:cubicBezTo>
                  <a:pt x="730" y="244"/>
                  <a:pt x="722" y="224"/>
                  <a:pt x="719" y="197"/>
                </a:cubicBezTo>
                <a:cubicBezTo>
                  <a:pt x="718" y="187"/>
                  <a:pt x="716" y="187"/>
                  <a:pt x="711" y="188"/>
                </a:cubicBezTo>
                <a:cubicBezTo>
                  <a:pt x="707" y="189"/>
                  <a:pt x="702" y="189"/>
                  <a:pt x="698" y="186"/>
                </a:cubicBezTo>
                <a:cubicBezTo>
                  <a:pt x="691" y="182"/>
                  <a:pt x="685" y="179"/>
                  <a:pt x="678" y="184"/>
                </a:cubicBezTo>
                <a:cubicBezTo>
                  <a:pt x="673" y="188"/>
                  <a:pt x="671" y="194"/>
                  <a:pt x="672" y="202"/>
                </a:cubicBezTo>
                <a:cubicBezTo>
                  <a:pt x="672" y="205"/>
                  <a:pt x="674" y="209"/>
                  <a:pt x="676" y="210"/>
                </a:cubicBezTo>
                <a:cubicBezTo>
                  <a:pt x="678" y="211"/>
                  <a:pt x="681" y="209"/>
                  <a:pt x="681" y="207"/>
                </a:cubicBezTo>
                <a:cubicBezTo>
                  <a:pt x="685" y="190"/>
                  <a:pt x="691" y="198"/>
                  <a:pt x="696" y="203"/>
                </a:cubicBezTo>
                <a:cubicBezTo>
                  <a:pt x="703" y="210"/>
                  <a:pt x="709" y="220"/>
                  <a:pt x="715" y="228"/>
                </a:cubicBezTo>
                <a:cubicBezTo>
                  <a:pt x="727" y="245"/>
                  <a:pt x="738" y="265"/>
                  <a:pt x="751" y="278"/>
                </a:cubicBezTo>
                <a:cubicBezTo>
                  <a:pt x="774" y="300"/>
                  <a:pt x="798" y="298"/>
                  <a:pt x="820" y="276"/>
                </a:cubicBezTo>
                <a:cubicBezTo>
                  <a:pt x="841" y="254"/>
                  <a:pt x="850" y="218"/>
                  <a:pt x="850" y="176"/>
                </a:cubicBezTo>
                <a:cubicBezTo>
                  <a:pt x="851" y="128"/>
                  <a:pt x="837" y="93"/>
                  <a:pt x="817" y="62"/>
                </a:cubicBezTo>
                <a:cubicBezTo>
                  <a:pt x="816" y="60"/>
                  <a:pt x="816" y="58"/>
                  <a:pt x="815" y="57"/>
                </a:cubicBezTo>
                <a:cubicBezTo>
                  <a:pt x="815" y="56"/>
                  <a:pt x="816" y="55"/>
                  <a:pt x="816" y="54"/>
                </a:cubicBezTo>
                <a:cubicBezTo>
                  <a:pt x="854" y="77"/>
                  <a:pt x="875" y="126"/>
                  <a:pt x="884" y="193"/>
                </a:cubicBezTo>
                <a:cubicBezTo>
                  <a:pt x="896" y="186"/>
                  <a:pt x="898" y="181"/>
                  <a:pt x="892" y="164"/>
                </a:cubicBezTo>
                <a:cubicBezTo>
                  <a:pt x="884" y="144"/>
                  <a:pt x="877" y="125"/>
                  <a:pt x="869" y="106"/>
                </a:cubicBezTo>
                <a:cubicBezTo>
                  <a:pt x="867" y="102"/>
                  <a:pt x="866" y="99"/>
                  <a:pt x="864" y="95"/>
                </a:cubicBezTo>
                <a:cubicBezTo>
                  <a:pt x="867" y="95"/>
                  <a:pt x="869" y="96"/>
                  <a:pt x="871" y="98"/>
                </a:cubicBezTo>
                <a:cubicBezTo>
                  <a:pt x="881" y="107"/>
                  <a:pt x="891" y="116"/>
                  <a:pt x="902" y="125"/>
                </a:cubicBezTo>
                <a:cubicBezTo>
                  <a:pt x="908" y="131"/>
                  <a:pt x="913" y="139"/>
                  <a:pt x="915" y="153"/>
                </a:cubicBezTo>
                <a:cubicBezTo>
                  <a:pt x="921" y="187"/>
                  <a:pt x="942" y="206"/>
                  <a:pt x="958" y="191"/>
                </a:cubicBezTo>
                <a:cubicBezTo>
                  <a:pt x="969" y="182"/>
                  <a:pt x="977" y="183"/>
                  <a:pt x="987" y="190"/>
                </a:cubicBezTo>
                <a:cubicBezTo>
                  <a:pt x="990" y="192"/>
                  <a:pt x="993" y="193"/>
                  <a:pt x="997" y="195"/>
                </a:cubicBezTo>
                <a:cubicBezTo>
                  <a:pt x="1020" y="205"/>
                  <a:pt x="1043" y="215"/>
                  <a:pt x="1067" y="210"/>
                </a:cubicBezTo>
                <a:cubicBezTo>
                  <a:pt x="1085" y="206"/>
                  <a:pt x="1102" y="198"/>
                  <a:pt x="1115" y="176"/>
                </a:cubicBezTo>
                <a:cubicBezTo>
                  <a:pt x="1120" y="168"/>
                  <a:pt x="1124" y="159"/>
                  <a:pt x="1124" y="146"/>
                </a:cubicBezTo>
                <a:cubicBezTo>
                  <a:pt x="1117" y="171"/>
                  <a:pt x="1105" y="188"/>
                  <a:pt x="1090" y="194"/>
                </a:cubicBezTo>
                <a:cubicBezTo>
                  <a:pt x="1078" y="198"/>
                  <a:pt x="1067" y="202"/>
                  <a:pt x="1056" y="202"/>
                </a:cubicBezTo>
                <a:cubicBezTo>
                  <a:pt x="1030" y="202"/>
                  <a:pt x="1005" y="193"/>
                  <a:pt x="981" y="178"/>
                </a:cubicBezTo>
                <a:cubicBezTo>
                  <a:pt x="974" y="174"/>
                  <a:pt x="969" y="172"/>
                  <a:pt x="963" y="181"/>
                </a:cubicBezTo>
                <a:cubicBezTo>
                  <a:pt x="955" y="193"/>
                  <a:pt x="945" y="195"/>
                  <a:pt x="936" y="186"/>
                </a:cubicBezTo>
                <a:cubicBezTo>
                  <a:pt x="925" y="176"/>
                  <a:pt x="917" y="162"/>
                  <a:pt x="916" y="139"/>
                </a:cubicBezTo>
                <a:cubicBezTo>
                  <a:pt x="916" y="134"/>
                  <a:pt x="915" y="127"/>
                  <a:pt x="913" y="125"/>
                </a:cubicBezTo>
                <a:cubicBezTo>
                  <a:pt x="876" y="89"/>
                  <a:pt x="838" y="54"/>
                  <a:pt x="798" y="30"/>
                </a:cubicBezTo>
                <a:cubicBezTo>
                  <a:pt x="776" y="18"/>
                  <a:pt x="753" y="12"/>
                  <a:pt x="730" y="15"/>
                </a:cubicBezTo>
                <a:cubicBezTo>
                  <a:pt x="715" y="16"/>
                  <a:pt x="700" y="22"/>
                  <a:pt x="687" y="37"/>
                </a:cubicBezTo>
                <a:cubicBezTo>
                  <a:pt x="671" y="57"/>
                  <a:pt x="665" y="88"/>
                  <a:pt x="672" y="115"/>
                </a:cubicBezTo>
                <a:cubicBezTo>
                  <a:pt x="676" y="131"/>
                  <a:pt x="682" y="142"/>
                  <a:pt x="693" y="142"/>
                </a:cubicBezTo>
                <a:cubicBezTo>
                  <a:pt x="700" y="143"/>
                  <a:pt x="704" y="136"/>
                  <a:pt x="704" y="121"/>
                </a:cubicBezTo>
                <a:cubicBezTo>
                  <a:pt x="703" y="109"/>
                  <a:pt x="701" y="106"/>
                  <a:pt x="693" y="106"/>
                </a:cubicBezTo>
                <a:cubicBezTo>
                  <a:pt x="686" y="107"/>
                  <a:pt x="684" y="104"/>
                  <a:pt x="686" y="91"/>
                </a:cubicBezTo>
                <a:cubicBezTo>
                  <a:pt x="689" y="65"/>
                  <a:pt x="699" y="47"/>
                  <a:pt x="713" y="38"/>
                </a:cubicBezTo>
                <a:cubicBezTo>
                  <a:pt x="749" y="15"/>
                  <a:pt x="790" y="40"/>
                  <a:pt x="810" y="95"/>
                </a:cubicBezTo>
                <a:cubicBezTo>
                  <a:pt x="812" y="99"/>
                  <a:pt x="813" y="103"/>
                  <a:pt x="815" y="107"/>
                </a:cubicBezTo>
                <a:cubicBezTo>
                  <a:pt x="815" y="106"/>
                  <a:pt x="816" y="106"/>
                  <a:pt x="817" y="106"/>
                </a:cubicBezTo>
                <a:cubicBezTo>
                  <a:pt x="817" y="96"/>
                  <a:pt x="817" y="87"/>
                  <a:pt x="818" y="74"/>
                </a:cubicBezTo>
                <a:cubicBezTo>
                  <a:pt x="822" y="83"/>
                  <a:pt x="826" y="89"/>
                  <a:pt x="828" y="95"/>
                </a:cubicBezTo>
                <a:cubicBezTo>
                  <a:pt x="837" y="120"/>
                  <a:pt x="833" y="147"/>
                  <a:pt x="834" y="173"/>
                </a:cubicBezTo>
                <a:cubicBezTo>
                  <a:pt x="837" y="174"/>
                  <a:pt x="839" y="174"/>
                  <a:pt x="842" y="174"/>
                </a:cubicBezTo>
                <a:cubicBezTo>
                  <a:pt x="842" y="175"/>
                  <a:pt x="843" y="176"/>
                  <a:pt x="843" y="177"/>
                </a:cubicBezTo>
                <a:cubicBezTo>
                  <a:pt x="841" y="181"/>
                  <a:pt x="839" y="185"/>
                  <a:pt x="837" y="189"/>
                </a:cubicBezTo>
                <a:cubicBezTo>
                  <a:pt x="833" y="194"/>
                  <a:pt x="829" y="198"/>
                  <a:pt x="826" y="205"/>
                </a:cubicBezTo>
                <a:cubicBezTo>
                  <a:pt x="823" y="213"/>
                  <a:pt x="826" y="219"/>
                  <a:pt x="832" y="218"/>
                </a:cubicBezTo>
                <a:cubicBezTo>
                  <a:pt x="835" y="218"/>
                  <a:pt x="838" y="216"/>
                  <a:pt x="841" y="216"/>
                </a:cubicBezTo>
                <a:cubicBezTo>
                  <a:pt x="841" y="216"/>
                  <a:pt x="842" y="217"/>
                  <a:pt x="842" y="218"/>
                </a:cubicBezTo>
                <a:cubicBezTo>
                  <a:pt x="839" y="222"/>
                  <a:pt x="837" y="226"/>
                  <a:pt x="834" y="228"/>
                </a:cubicBezTo>
                <a:cubicBezTo>
                  <a:pt x="829" y="233"/>
                  <a:pt x="823" y="237"/>
                  <a:pt x="816" y="240"/>
                </a:cubicBezTo>
                <a:cubicBezTo>
                  <a:pt x="806" y="246"/>
                  <a:pt x="801" y="249"/>
                  <a:pt x="811" y="270"/>
                </a:cubicBezTo>
                <a:cubicBezTo>
                  <a:pt x="811" y="270"/>
                  <a:pt x="811" y="272"/>
                  <a:pt x="812" y="273"/>
                </a:cubicBezTo>
                <a:cubicBezTo>
                  <a:pt x="800" y="286"/>
                  <a:pt x="783" y="287"/>
                  <a:pt x="772" y="274"/>
                </a:cubicBezTo>
                <a:cubicBezTo>
                  <a:pt x="767" y="267"/>
                  <a:pt x="763" y="258"/>
                  <a:pt x="765" y="246"/>
                </a:cubicBezTo>
                <a:cubicBezTo>
                  <a:pt x="774" y="255"/>
                  <a:pt x="779" y="254"/>
                  <a:pt x="782" y="245"/>
                </a:cubicBezTo>
                <a:cubicBezTo>
                  <a:pt x="787" y="234"/>
                  <a:pt x="784" y="213"/>
                  <a:pt x="777" y="206"/>
                </a:cubicBezTo>
                <a:cubicBezTo>
                  <a:pt x="770" y="198"/>
                  <a:pt x="761" y="202"/>
                  <a:pt x="756" y="217"/>
                </a:cubicBezTo>
                <a:cubicBezTo>
                  <a:pt x="751" y="233"/>
                  <a:pt x="752" y="249"/>
                  <a:pt x="757" y="265"/>
                </a:cubicBezTo>
                <a:cubicBezTo>
                  <a:pt x="759" y="269"/>
                  <a:pt x="761" y="274"/>
                  <a:pt x="762" y="278"/>
                </a:cubicBezTo>
                <a:cubicBezTo>
                  <a:pt x="762" y="279"/>
                  <a:pt x="761" y="280"/>
                  <a:pt x="761" y="281"/>
                </a:cubicBezTo>
                <a:cubicBezTo>
                  <a:pt x="755" y="274"/>
                  <a:pt x="749" y="266"/>
                  <a:pt x="743" y="258"/>
                </a:cubicBezTo>
                <a:cubicBezTo>
                  <a:pt x="746" y="260"/>
                  <a:pt x="749" y="263"/>
                  <a:pt x="753" y="266"/>
                </a:cubicBezTo>
                <a:cubicBezTo>
                  <a:pt x="752" y="262"/>
                  <a:pt x="752" y="260"/>
                  <a:pt x="751" y="258"/>
                </a:cubicBezTo>
                <a:cubicBezTo>
                  <a:pt x="744" y="239"/>
                  <a:pt x="747" y="221"/>
                  <a:pt x="755" y="204"/>
                </a:cubicBezTo>
                <a:cubicBezTo>
                  <a:pt x="761" y="190"/>
                  <a:pt x="766" y="187"/>
                  <a:pt x="776" y="193"/>
                </a:cubicBezTo>
                <a:cubicBezTo>
                  <a:pt x="790" y="201"/>
                  <a:pt x="796" y="225"/>
                  <a:pt x="790" y="246"/>
                </a:cubicBezTo>
                <a:cubicBezTo>
                  <a:pt x="787" y="257"/>
                  <a:pt x="784" y="260"/>
                  <a:pt x="773" y="264"/>
                </a:cubicBezTo>
                <a:cubicBezTo>
                  <a:pt x="778" y="277"/>
                  <a:pt x="792" y="281"/>
                  <a:pt x="802" y="274"/>
                </a:cubicBezTo>
                <a:cubicBezTo>
                  <a:pt x="792" y="245"/>
                  <a:pt x="793" y="239"/>
                  <a:pt x="813" y="234"/>
                </a:cubicBezTo>
                <a:cubicBezTo>
                  <a:pt x="817" y="233"/>
                  <a:pt x="821" y="232"/>
                  <a:pt x="826" y="230"/>
                </a:cubicBezTo>
                <a:cubicBezTo>
                  <a:pt x="811" y="220"/>
                  <a:pt x="812" y="207"/>
                  <a:pt x="828" y="184"/>
                </a:cubicBezTo>
                <a:cubicBezTo>
                  <a:pt x="825" y="156"/>
                  <a:pt x="832" y="126"/>
                  <a:pt x="823" y="98"/>
                </a:cubicBezTo>
                <a:cubicBezTo>
                  <a:pt x="821" y="106"/>
                  <a:pt x="820" y="113"/>
                  <a:pt x="818" y="122"/>
                </a:cubicBezTo>
                <a:cubicBezTo>
                  <a:pt x="813" y="115"/>
                  <a:pt x="810" y="113"/>
                  <a:pt x="808" y="103"/>
                </a:cubicBezTo>
                <a:cubicBezTo>
                  <a:pt x="807" y="92"/>
                  <a:pt x="801" y="83"/>
                  <a:pt x="797" y="75"/>
                </a:cubicBezTo>
                <a:cubicBezTo>
                  <a:pt x="778" y="43"/>
                  <a:pt x="755" y="36"/>
                  <a:pt x="730" y="39"/>
                </a:cubicBezTo>
                <a:cubicBezTo>
                  <a:pt x="716" y="40"/>
                  <a:pt x="699" y="66"/>
                  <a:pt x="697" y="85"/>
                </a:cubicBezTo>
                <a:cubicBezTo>
                  <a:pt x="700" y="91"/>
                  <a:pt x="704" y="97"/>
                  <a:pt x="707" y="103"/>
                </a:cubicBezTo>
                <a:cubicBezTo>
                  <a:pt x="714" y="118"/>
                  <a:pt x="711" y="142"/>
                  <a:pt x="700" y="148"/>
                </a:cubicBezTo>
                <a:cubicBezTo>
                  <a:pt x="687" y="157"/>
                  <a:pt x="673" y="158"/>
                  <a:pt x="660" y="149"/>
                </a:cubicBezTo>
                <a:cubicBezTo>
                  <a:pt x="649" y="142"/>
                  <a:pt x="646" y="125"/>
                  <a:pt x="644" y="107"/>
                </a:cubicBezTo>
                <a:cubicBezTo>
                  <a:pt x="633" y="106"/>
                  <a:pt x="622" y="105"/>
                  <a:pt x="611" y="104"/>
                </a:cubicBezTo>
                <a:cubicBezTo>
                  <a:pt x="604" y="104"/>
                  <a:pt x="598" y="104"/>
                  <a:pt x="591" y="103"/>
                </a:cubicBezTo>
                <a:cubicBezTo>
                  <a:pt x="587" y="102"/>
                  <a:pt x="584" y="105"/>
                  <a:pt x="583" y="112"/>
                </a:cubicBezTo>
                <a:cubicBezTo>
                  <a:pt x="573" y="150"/>
                  <a:pt x="553" y="155"/>
                  <a:pt x="535" y="145"/>
                </a:cubicBezTo>
                <a:cubicBezTo>
                  <a:pt x="529" y="142"/>
                  <a:pt x="524" y="134"/>
                  <a:pt x="519" y="129"/>
                </a:cubicBezTo>
                <a:cubicBezTo>
                  <a:pt x="520" y="124"/>
                  <a:pt x="521" y="119"/>
                  <a:pt x="522" y="115"/>
                </a:cubicBezTo>
                <a:cubicBezTo>
                  <a:pt x="525" y="107"/>
                  <a:pt x="528" y="100"/>
                  <a:pt x="531" y="92"/>
                </a:cubicBezTo>
                <a:cubicBezTo>
                  <a:pt x="532" y="89"/>
                  <a:pt x="533" y="85"/>
                  <a:pt x="532" y="82"/>
                </a:cubicBezTo>
                <a:cubicBezTo>
                  <a:pt x="531" y="78"/>
                  <a:pt x="528" y="74"/>
                  <a:pt x="526" y="72"/>
                </a:cubicBezTo>
                <a:cubicBezTo>
                  <a:pt x="502" y="43"/>
                  <a:pt x="466" y="43"/>
                  <a:pt x="442" y="73"/>
                </a:cubicBezTo>
                <a:cubicBezTo>
                  <a:pt x="433" y="84"/>
                  <a:pt x="428" y="100"/>
                  <a:pt x="424" y="118"/>
                </a:cubicBezTo>
                <a:cubicBezTo>
                  <a:pt x="422" y="130"/>
                  <a:pt x="422" y="130"/>
                  <a:pt x="415" y="122"/>
                </a:cubicBezTo>
                <a:cubicBezTo>
                  <a:pt x="429" y="66"/>
                  <a:pt x="455" y="39"/>
                  <a:pt x="490" y="38"/>
                </a:cubicBezTo>
                <a:cubicBezTo>
                  <a:pt x="506" y="38"/>
                  <a:pt x="522" y="45"/>
                  <a:pt x="535" y="65"/>
                </a:cubicBezTo>
                <a:cubicBezTo>
                  <a:pt x="541" y="74"/>
                  <a:pt x="544" y="86"/>
                  <a:pt x="544" y="101"/>
                </a:cubicBezTo>
                <a:cubicBezTo>
                  <a:pt x="543" y="101"/>
                  <a:pt x="541" y="101"/>
                  <a:pt x="540" y="101"/>
                </a:cubicBezTo>
                <a:cubicBezTo>
                  <a:pt x="535" y="100"/>
                  <a:pt x="532" y="102"/>
                  <a:pt x="531" y="112"/>
                </a:cubicBezTo>
                <a:cubicBezTo>
                  <a:pt x="531" y="121"/>
                  <a:pt x="533" y="128"/>
                  <a:pt x="539" y="130"/>
                </a:cubicBezTo>
                <a:cubicBezTo>
                  <a:pt x="547" y="132"/>
                  <a:pt x="554" y="125"/>
                  <a:pt x="556" y="109"/>
                </a:cubicBezTo>
                <a:cubicBezTo>
                  <a:pt x="560" y="88"/>
                  <a:pt x="555" y="66"/>
                  <a:pt x="543" y="51"/>
                </a:cubicBezTo>
                <a:cubicBezTo>
                  <a:pt x="530" y="34"/>
                  <a:pt x="516" y="24"/>
                  <a:pt x="499" y="22"/>
                </a:cubicBezTo>
                <a:cubicBezTo>
                  <a:pt x="463" y="16"/>
                  <a:pt x="430" y="35"/>
                  <a:pt x="398" y="64"/>
                </a:cubicBezTo>
                <a:cubicBezTo>
                  <a:pt x="370" y="90"/>
                  <a:pt x="343" y="117"/>
                  <a:pt x="316" y="144"/>
                </a:cubicBezTo>
                <a:cubicBezTo>
                  <a:pt x="309" y="150"/>
                  <a:pt x="305" y="157"/>
                  <a:pt x="307" y="171"/>
                </a:cubicBezTo>
                <a:cubicBezTo>
                  <a:pt x="308" y="180"/>
                  <a:pt x="307" y="190"/>
                  <a:pt x="306" y="199"/>
                </a:cubicBezTo>
                <a:cubicBezTo>
                  <a:pt x="304" y="217"/>
                  <a:pt x="295" y="229"/>
                  <a:pt x="287" y="230"/>
                </a:cubicBezTo>
                <a:cubicBezTo>
                  <a:pt x="278" y="230"/>
                  <a:pt x="266" y="218"/>
                  <a:pt x="263" y="203"/>
                </a:cubicBezTo>
                <a:cubicBezTo>
                  <a:pt x="262" y="199"/>
                  <a:pt x="261" y="195"/>
                  <a:pt x="260" y="191"/>
                </a:cubicBezTo>
                <a:cubicBezTo>
                  <a:pt x="220" y="202"/>
                  <a:pt x="181" y="201"/>
                  <a:pt x="147" y="154"/>
                </a:cubicBezTo>
                <a:cubicBezTo>
                  <a:pt x="146" y="155"/>
                  <a:pt x="146" y="156"/>
                  <a:pt x="146" y="157"/>
                </a:cubicBezTo>
                <a:cubicBezTo>
                  <a:pt x="151" y="164"/>
                  <a:pt x="156" y="172"/>
                  <a:pt x="162" y="179"/>
                </a:cubicBezTo>
                <a:cubicBezTo>
                  <a:pt x="182" y="200"/>
                  <a:pt x="205" y="206"/>
                  <a:pt x="229" y="204"/>
                </a:cubicBezTo>
                <a:cubicBezTo>
                  <a:pt x="237" y="203"/>
                  <a:pt x="245" y="201"/>
                  <a:pt x="253" y="200"/>
                </a:cubicBezTo>
                <a:cubicBezTo>
                  <a:pt x="255" y="200"/>
                  <a:pt x="258" y="202"/>
                  <a:pt x="259" y="204"/>
                </a:cubicBezTo>
                <a:cubicBezTo>
                  <a:pt x="262" y="210"/>
                  <a:pt x="264" y="218"/>
                  <a:pt x="268" y="224"/>
                </a:cubicBezTo>
                <a:cubicBezTo>
                  <a:pt x="281" y="243"/>
                  <a:pt x="298" y="238"/>
                  <a:pt x="306" y="212"/>
                </a:cubicBezTo>
                <a:cubicBezTo>
                  <a:pt x="311" y="198"/>
                  <a:pt x="312" y="183"/>
                  <a:pt x="310" y="167"/>
                </a:cubicBezTo>
                <a:cubicBezTo>
                  <a:pt x="310" y="163"/>
                  <a:pt x="311" y="156"/>
                  <a:pt x="313" y="154"/>
                </a:cubicBezTo>
                <a:cubicBezTo>
                  <a:pt x="334" y="133"/>
                  <a:pt x="355" y="113"/>
                  <a:pt x="376" y="94"/>
                </a:cubicBezTo>
                <a:cubicBezTo>
                  <a:pt x="377" y="93"/>
                  <a:pt x="378" y="92"/>
                  <a:pt x="380" y="91"/>
                </a:cubicBezTo>
                <a:cubicBezTo>
                  <a:pt x="378" y="97"/>
                  <a:pt x="377" y="100"/>
                  <a:pt x="376" y="104"/>
                </a:cubicBezTo>
                <a:cubicBezTo>
                  <a:pt x="367" y="131"/>
                  <a:pt x="358" y="158"/>
                  <a:pt x="349" y="185"/>
                </a:cubicBezTo>
                <a:cubicBezTo>
                  <a:pt x="347" y="188"/>
                  <a:pt x="347" y="196"/>
                  <a:pt x="348" y="197"/>
                </a:cubicBezTo>
                <a:cubicBezTo>
                  <a:pt x="352" y="201"/>
                  <a:pt x="357" y="204"/>
                  <a:pt x="361" y="207"/>
                </a:cubicBezTo>
                <a:cubicBezTo>
                  <a:pt x="361" y="207"/>
                  <a:pt x="363" y="201"/>
                  <a:pt x="364" y="197"/>
                </a:cubicBezTo>
                <a:cubicBezTo>
                  <a:pt x="371" y="157"/>
                  <a:pt x="380" y="120"/>
                  <a:pt x="396" y="89"/>
                </a:cubicBezTo>
                <a:cubicBezTo>
                  <a:pt x="399" y="83"/>
                  <a:pt x="403" y="78"/>
                  <a:pt x="407" y="72"/>
                </a:cubicBezTo>
                <a:cubicBezTo>
                  <a:pt x="407" y="73"/>
                  <a:pt x="408" y="74"/>
                  <a:pt x="408" y="75"/>
                </a:cubicBezTo>
                <a:cubicBezTo>
                  <a:pt x="406" y="80"/>
                  <a:pt x="404" y="85"/>
                  <a:pt x="401" y="90"/>
                </a:cubicBezTo>
                <a:cubicBezTo>
                  <a:pt x="382" y="135"/>
                  <a:pt x="377" y="187"/>
                  <a:pt x="391" y="236"/>
                </a:cubicBezTo>
                <a:cubicBezTo>
                  <a:pt x="415" y="320"/>
                  <a:pt x="478" y="325"/>
                  <a:pt x="504" y="265"/>
                </a:cubicBezTo>
                <a:cubicBezTo>
                  <a:pt x="512" y="246"/>
                  <a:pt x="521" y="228"/>
                  <a:pt x="531" y="210"/>
                </a:cubicBezTo>
                <a:cubicBezTo>
                  <a:pt x="535" y="202"/>
                  <a:pt x="542" y="197"/>
                  <a:pt x="547" y="191"/>
                </a:cubicBezTo>
                <a:cubicBezTo>
                  <a:pt x="551" y="187"/>
                  <a:pt x="553" y="189"/>
                  <a:pt x="554" y="197"/>
                </a:cubicBezTo>
                <a:cubicBezTo>
                  <a:pt x="554" y="202"/>
                  <a:pt x="556" y="207"/>
                  <a:pt x="558" y="212"/>
                </a:cubicBezTo>
                <a:cubicBezTo>
                  <a:pt x="558" y="212"/>
                  <a:pt x="561" y="211"/>
                  <a:pt x="562" y="210"/>
                </a:cubicBezTo>
                <a:cubicBezTo>
                  <a:pt x="562" y="204"/>
                  <a:pt x="564" y="197"/>
                  <a:pt x="563" y="192"/>
                </a:cubicBezTo>
                <a:cubicBezTo>
                  <a:pt x="561" y="187"/>
                  <a:pt x="557" y="183"/>
                  <a:pt x="553" y="181"/>
                </a:cubicBezTo>
                <a:cubicBezTo>
                  <a:pt x="545" y="179"/>
                  <a:pt x="539" y="184"/>
                  <a:pt x="533" y="192"/>
                </a:cubicBezTo>
                <a:cubicBezTo>
                  <a:pt x="525" y="203"/>
                  <a:pt x="525" y="203"/>
                  <a:pt x="518" y="190"/>
                </a:cubicBezTo>
                <a:cubicBezTo>
                  <a:pt x="513" y="210"/>
                  <a:pt x="512" y="232"/>
                  <a:pt x="504" y="248"/>
                </a:cubicBezTo>
                <a:cubicBezTo>
                  <a:pt x="508" y="225"/>
                  <a:pt x="512" y="201"/>
                  <a:pt x="516" y="176"/>
                </a:cubicBezTo>
                <a:cubicBezTo>
                  <a:pt x="519" y="182"/>
                  <a:pt x="522" y="187"/>
                  <a:pt x="525" y="193"/>
                </a:cubicBezTo>
                <a:cubicBezTo>
                  <a:pt x="528" y="190"/>
                  <a:pt x="530" y="187"/>
                  <a:pt x="533" y="183"/>
                </a:cubicBezTo>
                <a:cubicBezTo>
                  <a:pt x="540" y="173"/>
                  <a:pt x="548" y="172"/>
                  <a:pt x="556" y="174"/>
                </a:cubicBezTo>
                <a:cubicBezTo>
                  <a:pt x="567" y="176"/>
                  <a:pt x="574" y="202"/>
                  <a:pt x="568" y="216"/>
                </a:cubicBezTo>
                <a:cubicBezTo>
                  <a:pt x="565" y="221"/>
                  <a:pt x="561" y="226"/>
                  <a:pt x="558" y="226"/>
                </a:cubicBezTo>
                <a:cubicBezTo>
                  <a:pt x="555" y="225"/>
                  <a:pt x="551" y="217"/>
                  <a:pt x="550" y="212"/>
                </a:cubicBezTo>
                <a:cubicBezTo>
                  <a:pt x="546" y="198"/>
                  <a:pt x="545" y="197"/>
                  <a:pt x="539" y="207"/>
                </a:cubicBezTo>
                <a:cubicBezTo>
                  <a:pt x="533" y="217"/>
                  <a:pt x="527" y="228"/>
                  <a:pt x="521" y="240"/>
                </a:cubicBezTo>
                <a:cubicBezTo>
                  <a:pt x="517" y="248"/>
                  <a:pt x="513" y="258"/>
                  <a:pt x="509" y="267"/>
                </a:cubicBezTo>
                <a:cubicBezTo>
                  <a:pt x="484" y="319"/>
                  <a:pt x="443" y="328"/>
                  <a:pt x="410" y="288"/>
                </a:cubicBezTo>
                <a:cubicBezTo>
                  <a:pt x="392" y="265"/>
                  <a:pt x="382" y="231"/>
                  <a:pt x="381" y="191"/>
                </a:cubicBezTo>
                <a:cubicBezTo>
                  <a:pt x="380" y="174"/>
                  <a:pt x="381" y="157"/>
                  <a:pt x="381" y="138"/>
                </a:cubicBezTo>
                <a:cubicBezTo>
                  <a:pt x="379" y="143"/>
                  <a:pt x="378" y="147"/>
                  <a:pt x="377" y="152"/>
                </a:cubicBezTo>
                <a:cubicBezTo>
                  <a:pt x="373" y="171"/>
                  <a:pt x="369" y="190"/>
                  <a:pt x="365" y="209"/>
                </a:cubicBezTo>
                <a:cubicBezTo>
                  <a:pt x="364" y="216"/>
                  <a:pt x="362" y="218"/>
                  <a:pt x="358" y="215"/>
                </a:cubicBezTo>
                <a:cubicBezTo>
                  <a:pt x="337" y="198"/>
                  <a:pt x="338" y="205"/>
                  <a:pt x="349" y="171"/>
                </a:cubicBezTo>
                <a:cubicBezTo>
                  <a:pt x="355" y="151"/>
                  <a:pt x="362" y="132"/>
                  <a:pt x="370" y="109"/>
                </a:cubicBezTo>
                <a:cubicBezTo>
                  <a:pt x="366" y="113"/>
                  <a:pt x="364" y="114"/>
                  <a:pt x="362" y="116"/>
                </a:cubicBezTo>
                <a:cubicBezTo>
                  <a:pt x="348" y="130"/>
                  <a:pt x="334" y="144"/>
                  <a:pt x="319" y="157"/>
                </a:cubicBezTo>
                <a:cubicBezTo>
                  <a:pt x="316" y="161"/>
                  <a:pt x="314" y="164"/>
                  <a:pt x="315" y="172"/>
                </a:cubicBezTo>
                <a:cubicBezTo>
                  <a:pt x="316" y="195"/>
                  <a:pt x="312" y="215"/>
                  <a:pt x="302" y="231"/>
                </a:cubicBezTo>
                <a:cubicBezTo>
                  <a:pt x="290" y="248"/>
                  <a:pt x="272" y="247"/>
                  <a:pt x="263" y="224"/>
                </a:cubicBezTo>
                <a:cubicBezTo>
                  <a:pt x="258" y="208"/>
                  <a:pt x="252" y="206"/>
                  <a:pt x="242" y="210"/>
                </a:cubicBezTo>
                <a:cubicBezTo>
                  <a:pt x="213" y="221"/>
                  <a:pt x="185" y="208"/>
                  <a:pt x="159" y="184"/>
                </a:cubicBezTo>
                <a:cubicBezTo>
                  <a:pt x="142" y="167"/>
                  <a:pt x="132" y="139"/>
                  <a:pt x="128" y="106"/>
                </a:cubicBezTo>
                <a:cubicBezTo>
                  <a:pt x="128" y="103"/>
                  <a:pt x="128" y="99"/>
                  <a:pt x="127" y="93"/>
                </a:cubicBezTo>
                <a:cubicBezTo>
                  <a:pt x="124" y="111"/>
                  <a:pt x="128" y="136"/>
                  <a:pt x="136" y="160"/>
                </a:cubicBezTo>
                <a:cubicBezTo>
                  <a:pt x="143" y="180"/>
                  <a:pt x="153" y="194"/>
                  <a:pt x="164" y="207"/>
                </a:cubicBezTo>
                <a:cubicBezTo>
                  <a:pt x="136" y="183"/>
                  <a:pt x="120" y="145"/>
                  <a:pt x="122" y="87"/>
                </a:cubicBezTo>
                <a:cubicBezTo>
                  <a:pt x="112" y="111"/>
                  <a:pt x="128" y="178"/>
                  <a:pt x="152" y="218"/>
                </a:cubicBezTo>
                <a:cubicBezTo>
                  <a:pt x="140" y="207"/>
                  <a:pt x="130" y="191"/>
                  <a:pt x="124" y="170"/>
                </a:cubicBezTo>
                <a:cubicBezTo>
                  <a:pt x="119" y="150"/>
                  <a:pt x="117" y="128"/>
                  <a:pt x="113" y="109"/>
                </a:cubicBezTo>
                <a:cubicBezTo>
                  <a:pt x="111" y="118"/>
                  <a:pt x="115" y="148"/>
                  <a:pt x="124" y="183"/>
                </a:cubicBezTo>
                <a:cubicBezTo>
                  <a:pt x="131" y="209"/>
                  <a:pt x="141" y="229"/>
                  <a:pt x="155" y="243"/>
                </a:cubicBezTo>
                <a:cubicBezTo>
                  <a:pt x="141" y="233"/>
                  <a:pt x="130" y="215"/>
                  <a:pt x="122" y="193"/>
                </a:cubicBezTo>
                <a:cubicBezTo>
                  <a:pt x="114" y="171"/>
                  <a:pt x="111" y="146"/>
                  <a:pt x="109" y="119"/>
                </a:cubicBezTo>
                <a:cubicBezTo>
                  <a:pt x="101" y="134"/>
                  <a:pt x="99" y="171"/>
                  <a:pt x="104" y="190"/>
                </a:cubicBezTo>
                <a:cubicBezTo>
                  <a:pt x="104" y="189"/>
                  <a:pt x="104" y="189"/>
                  <a:pt x="104" y="189"/>
                </a:cubicBezTo>
                <a:cubicBezTo>
                  <a:pt x="110" y="234"/>
                  <a:pt x="124" y="270"/>
                  <a:pt x="146" y="295"/>
                </a:cubicBezTo>
                <a:cubicBezTo>
                  <a:pt x="122" y="274"/>
                  <a:pt x="106" y="242"/>
                  <a:pt x="100" y="196"/>
                </a:cubicBezTo>
                <a:cubicBezTo>
                  <a:pt x="103" y="234"/>
                  <a:pt x="116" y="263"/>
                  <a:pt x="128" y="293"/>
                </a:cubicBezTo>
                <a:cubicBezTo>
                  <a:pt x="125" y="290"/>
                  <a:pt x="122" y="286"/>
                  <a:pt x="119" y="283"/>
                </a:cubicBezTo>
                <a:cubicBezTo>
                  <a:pt x="119" y="283"/>
                  <a:pt x="119" y="284"/>
                  <a:pt x="119" y="284"/>
                </a:cubicBezTo>
                <a:cubicBezTo>
                  <a:pt x="120" y="287"/>
                  <a:pt x="121" y="290"/>
                  <a:pt x="123" y="293"/>
                </a:cubicBezTo>
                <a:cubicBezTo>
                  <a:pt x="136" y="314"/>
                  <a:pt x="152" y="329"/>
                  <a:pt x="170" y="333"/>
                </a:cubicBezTo>
                <a:cubicBezTo>
                  <a:pt x="176" y="334"/>
                  <a:pt x="181" y="335"/>
                  <a:pt x="186" y="337"/>
                </a:cubicBezTo>
                <a:cubicBezTo>
                  <a:pt x="206" y="345"/>
                  <a:pt x="214" y="380"/>
                  <a:pt x="203" y="410"/>
                </a:cubicBezTo>
                <a:cubicBezTo>
                  <a:pt x="196" y="426"/>
                  <a:pt x="188" y="427"/>
                  <a:pt x="180" y="413"/>
                </a:cubicBezTo>
                <a:cubicBezTo>
                  <a:pt x="179" y="411"/>
                  <a:pt x="178" y="408"/>
                  <a:pt x="176" y="404"/>
                </a:cubicBezTo>
                <a:cubicBezTo>
                  <a:pt x="172" y="411"/>
                  <a:pt x="170" y="416"/>
                  <a:pt x="167" y="421"/>
                </a:cubicBezTo>
                <a:cubicBezTo>
                  <a:pt x="162" y="432"/>
                  <a:pt x="155" y="438"/>
                  <a:pt x="147" y="439"/>
                </a:cubicBezTo>
                <a:cubicBezTo>
                  <a:pt x="132" y="440"/>
                  <a:pt x="116" y="442"/>
                  <a:pt x="102" y="427"/>
                </a:cubicBezTo>
                <a:cubicBezTo>
                  <a:pt x="101" y="426"/>
                  <a:pt x="99" y="425"/>
                  <a:pt x="98" y="423"/>
                </a:cubicBezTo>
                <a:cubicBezTo>
                  <a:pt x="98" y="421"/>
                  <a:pt x="97" y="418"/>
                  <a:pt x="97" y="416"/>
                </a:cubicBezTo>
                <a:cubicBezTo>
                  <a:pt x="98" y="415"/>
                  <a:pt x="100" y="414"/>
                  <a:pt x="101" y="414"/>
                </a:cubicBezTo>
                <a:cubicBezTo>
                  <a:pt x="104" y="416"/>
                  <a:pt x="106" y="418"/>
                  <a:pt x="108" y="420"/>
                </a:cubicBezTo>
                <a:cubicBezTo>
                  <a:pt x="134" y="442"/>
                  <a:pt x="155" y="433"/>
                  <a:pt x="171" y="392"/>
                </a:cubicBezTo>
                <a:cubicBezTo>
                  <a:pt x="172" y="390"/>
                  <a:pt x="173" y="387"/>
                  <a:pt x="175" y="384"/>
                </a:cubicBezTo>
                <a:cubicBezTo>
                  <a:pt x="177" y="388"/>
                  <a:pt x="177" y="392"/>
                  <a:pt x="179" y="395"/>
                </a:cubicBezTo>
                <a:cubicBezTo>
                  <a:pt x="182" y="401"/>
                  <a:pt x="186" y="407"/>
                  <a:pt x="190" y="410"/>
                </a:cubicBezTo>
                <a:cubicBezTo>
                  <a:pt x="196" y="414"/>
                  <a:pt x="201" y="408"/>
                  <a:pt x="202" y="398"/>
                </a:cubicBezTo>
                <a:cubicBezTo>
                  <a:pt x="206" y="372"/>
                  <a:pt x="198" y="352"/>
                  <a:pt x="183" y="347"/>
                </a:cubicBezTo>
                <a:cubicBezTo>
                  <a:pt x="178" y="346"/>
                  <a:pt x="173" y="345"/>
                  <a:pt x="167" y="343"/>
                </a:cubicBezTo>
                <a:cubicBezTo>
                  <a:pt x="133" y="331"/>
                  <a:pt x="108" y="298"/>
                  <a:pt x="98" y="242"/>
                </a:cubicBezTo>
                <a:cubicBezTo>
                  <a:pt x="85" y="170"/>
                  <a:pt x="97" y="109"/>
                  <a:pt x="129" y="59"/>
                </a:cubicBezTo>
                <a:cubicBezTo>
                  <a:pt x="139" y="43"/>
                  <a:pt x="151" y="38"/>
                  <a:pt x="164" y="43"/>
                </a:cubicBezTo>
                <a:cubicBezTo>
                  <a:pt x="180" y="49"/>
                  <a:pt x="189" y="81"/>
                  <a:pt x="182" y="106"/>
                </a:cubicBezTo>
                <a:cubicBezTo>
                  <a:pt x="178" y="119"/>
                  <a:pt x="174" y="131"/>
                  <a:pt x="169" y="144"/>
                </a:cubicBezTo>
                <a:cubicBezTo>
                  <a:pt x="168" y="148"/>
                  <a:pt x="164" y="153"/>
                  <a:pt x="162" y="152"/>
                </a:cubicBezTo>
                <a:cubicBezTo>
                  <a:pt x="158" y="150"/>
                  <a:pt x="156" y="144"/>
                  <a:pt x="157" y="136"/>
                </a:cubicBezTo>
                <a:cubicBezTo>
                  <a:pt x="162" y="134"/>
                  <a:pt x="167" y="131"/>
                  <a:pt x="171" y="129"/>
                </a:cubicBezTo>
                <a:cubicBezTo>
                  <a:pt x="171" y="127"/>
                  <a:pt x="171" y="126"/>
                  <a:pt x="171" y="124"/>
                </a:cubicBezTo>
                <a:cubicBezTo>
                  <a:pt x="162" y="129"/>
                  <a:pt x="153" y="127"/>
                  <a:pt x="148" y="112"/>
                </a:cubicBezTo>
                <a:cubicBezTo>
                  <a:pt x="147" y="107"/>
                  <a:pt x="146" y="101"/>
                  <a:pt x="145" y="96"/>
                </a:cubicBezTo>
                <a:cubicBezTo>
                  <a:pt x="146" y="95"/>
                  <a:pt x="147" y="94"/>
                  <a:pt x="147" y="94"/>
                </a:cubicBezTo>
                <a:cubicBezTo>
                  <a:pt x="149" y="96"/>
                  <a:pt x="151" y="98"/>
                  <a:pt x="153" y="101"/>
                </a:cubicBezTo>
                <a:cubicBezTo>
                  <a:pt x="157" y="109"/>
                  <a:pt x="166" y="113"/>
                  <a:pt x="170" y="109"/>
                </a:cubicBezTo>
                <a:cubicBezTo>
                  <a:pt x="175" y="104"/>
                  <a:pt x="177" y="89"/>
                  <a:pt x="174" y="78"/>
                </a:cubicBezTo>
                <a:cubicBezTo>
                  <a:pt x="171" y="62"/>
                  <a:pt x="165" y="54"/>
                  <a:pt x="156" y="54"/>
                </a:cubicBezTo>
                <a:cubicBezTo>
                  <a:pt x="147" y="54"/>
                  <a:pt x="141" y="61"/>
                  <a:pt x="138" y="77"/>
                </a:cubicBezTo>
                <a:cubicBezTo>
                  <a:pt x="140" y="72"/>
                  <a:pt x="142" y="68"/>
                  <a:pt x="145" y="65"/>
                </a:cubicBezTo>
                <a:cubicBezTo>
                  <a:pt x="147" y="62"/>
                  <a:pt x="150" y="60"/>
                  <a:pt x="153" y="58"/>
                </a:cubicBezTo>
                <a:cubicBezTo>
                  <a:pt x="154" y="59"/>
                  <a:pt x="154" y="60"/>
                  <a:pt x="155" y="61"/>
                </a:cubicBezTo>
                <a:cubicBezTo>
                  <a:pt x="151" y="73"/>
                  <a:pt x="147" y="85"/>
                  <a:pt x="143" y="97"/>
                </a:cubicBezTo>
                <a:cubicBezTo>
                  <a:pt x="142" y="97"/>
                  <a:pt x="142" y="96"/>
                  <a:pt x="141" y="96"/>
                </a:cubicBezTo>
                <a:cubicBezTo>
                  <a:pt x="142" y="91"/>
                  <a:pt x="143" y="86"/>
                  <a:pt x="145" y="82"/>
                </a:cubicBezTo>
                <a:cubicBezTo>
                  <a:pt x="144" y="81"/>
                  <a:pt x="144" y="81"/>
                  <a:pt x="144" y="81"/>
                </a:cubicBezTo>
                <a:cubicBezTo>
                  <a:pt x="142" y="85"/>
                  <a:pt x="141" y="88"/>
                  <a:pt x="139" y="93"/>
                </a:cubicBezTo>
                <a:cubicBezTo>
                  <a:pt x="138" y="90"/>
                  <a:pt x="137" y="88"/>
                  <a:pt x="137" y="85"/>
                </a:cubicBezTo>
                <a:cubicBezTo>
                  <a:pt x="136" y="86"/>
                  <a:pt x="136" y="86"/>
                  <a:pt x="135" y="86"/>
                </a:cubicBezTo>
                <a:cubicBezTo>
                  <a:pt x="137" y="97"/>
                  <a:pt x="138" y="108"/>
                  <a:pt x="140" y="117"/>
                </a:cubicBezTo>
                <a:cubicBezTo>
                  <a:pt x="148" y="146"/>
                  <a:pt x="161" y="164"/>
                  <a:pt x="179" y="174"/>
                </a:cubicBezTo>
                <a:cubicBezTo>
                  <a:pt x="221" y="198"/>
                  <a:pt x="261" y="180"/>
                  <a:pt x="298" y="149"/>
                </a:cubicBezTo>
                <a:cubicBezTo>
                  <a:pt x="328" y="124"/>
                  <a:pt x="356" y="93"/>
                  <a:pt x="385" y="65"/>
                </a:cubicBezTo>
                <a:cubicBezTo>
                  <a:pt x="406" y="44"/>
                  <a:pt x="427" y="22"/>
                  <a:pt x="451" y="13"/>
                </a:cubicBezTo>
                <a:cubicBezTo>
                  <a:pt x="484" y="0"/>
                  <a:pt x="515" y="9"/>
                  <a:pt x="546" y="29"/>
                </a:cubicBezTo>
                <a:cubicBezTo>
                  <a:pt x="590" y="57"/>
                  <a:pt x="636" y="57"/>
                  <a:pt x="680" y="24"/>
                </a:cubicBezTo>
                <a:cubicBezTo>
                  <a:pt x="689" y="18"/>
                  <a:pt x="698" y="10"/>
                  <a:pt x="708" y="3"/>
                </a:cubicBezTo>
                <a:cubicBezTo>
                  <a:pt x="725" y="3"/>
                  <a:pt x="742" y="3"/>
                  <a:pt x="760" y="3"/>
                </a:cubicBezTo>
                <a:close/>
                <a:moveTo>
                  <a:pt x="55" y="714"/>
                </a:moveTo>
                <a:cubicBezTo>
                  <a:pt x="55" y="673"/>
                  <a:pt x="54" y="633"/>
                  <a:pt x="59" y="595"/>
                </a:cubicBezTo>
                <a:cubicBezTo>
                  <a:pt x="60" y="580"/>
                  <a:pt x="69" y="573"/>
                  <a:pt x="78" y="577"/>
                </a:cubicBezTo>
                <a:cubicBezTo>
                  <a:pt x="81" y="578"/>
                  <a:pt x="84" y="581"/>
                  <a:pt x="87" y="584"/>
                </a:cubicBezTo>
                <a:cubicBezTo>
                  <a:pt x="87" y="581"/>
                  <a:pt x="87" y="579"/>
                  <a:pt x="87" y="577"/>
                </a:cubicBezTo>
                <a:cubicBezTo>
                  <a:pt x="87" y="518"/>
                  <a:pt x="88" y="460"/>
                  <a:pt x="88" y="401"/>
                </a:cubicBezTo>
                <a:cubicBezTo>
                  <a:pt x="88" y="388"/>
                  <a:pt x="85" y="380"/>
                  <a:pt x="79" y="373"/>
                </a:cubicBezTo>
                <a:cubicBezTo>
                  <a:pt x="66" y="356"/>
                  <a:pt x="40" y="356"/>
                  <a:pt x="25" y="373"/>
                </a:cubicBezTo>
                <a:cubicBezTo>
                  <a:pt x="14" y="384"/>
                  <a:pt x="10" y="400"/>
                  <a:pt x="12" y="421"/>
                </a:cubicBezTo>
                <a:cubicBezTo>
                  <a:pt x="16" y="473"/>
                  <a:pt x="19" y="525"/>
                  <a:pt x="23" y="576"/>
                </a:cubicBezTo>
                <a:cubicBezTo>
                  <a:pt x="24" y="587"/>
                  <a:pt x="24" y="598"/>
                  <a:pt x="25" y="608"/>
                </a:cubicBezTo>
                <a:cubicBezTo>
                  <a:pt x="33" y="604"/>
                  <a:pt x="41" y="600"/>
                  <a:pt x="48" y="596"/>
                </a:cubicBezTo>
                <a:cubicBezTo>
                  <a:pt x="49" y="597"/>
                  <a:pt x="49" y="599"/>
                  <a:pt x="49" y="600"/>
                </a:cubicBezTo>
                <a:cubicBezTo>
                  <a:pt x="43" y="604"/>
                  <a:pt x="36" y="608"/>
                  <a:pt x="29" y="612"/>
                </a:cubicBezTo>
                <a:cubicBezTo>
                  <a:pt x="28" y="613"/>
                  <a:pt x="25" y="617"/>
                  <a:pt x="25" y="619"/>
                </a:cubicBezTo>
                <a:cubicBezTo>
                  <a:pt x="25" y="628"/>
                  <a:pt x="25" y="636"/>
                  <a:pt x="25" y="646"/>
                </a:cubicBezTo>
                <a:cubicBezTo>
                  <a:pt x="34" y="640"/>
                  <a:pt x="41" y="631"/>
                  <a:pt x="50" y="636"/>
                </a:cubicBezTo>
                <a:cubicBezTo>
                  <a:pt x="45" y="640"/>
                  <a:pt x="40" y="643"/>
                  <a:pt x="35" y="645"/>
                </a:cubicBezTo>
                <a:cubicBezTo>
                  <a:pt x="27" y="647"/>
                  <a:pt x="25" y="653"/>
                  <a:pt x="25" y="667"/>
                </a:cubicBezTo>
                <a:cubicBezTo>
                  <a:pt x="25" y="701"/>
                  <a:pt x="24" y="735"/>
                  <a:pt x="24" y="770"/>
                </a:cubicBezTo>
                <a:cubicBezTo>
                  <a:pt x="24" y="780"/>
                  <a:pt x="23" y="790"/>
                  <a:pt x="22" y="803"/>
                </a:cubicBezTo>
                <a:cubicBezTo>
                  <a:pt x="34" y="792"/>
                  <a:pt x="44" y="781"/>
                  <a:pt x="56" y="791"/>
                </a:cubicBezTo>
                <a:cubicBezTo>
                  <a:pt x="49" y="793"/>
                  <a:pt x="42" y="794"/>
                  <a:pt x="36" y="798"/>
                </a:cubicBezTo>
                <a:cubicBezTo>
                  <a:pt x="30" y="802"/>
                  <a:pt x="24" y="808"/>
                  <a:pt x="21" y="819"/>
                </a:cubicBezTo>
                <a:cubicBezTo>
                  <a:pt x="31" y="809"/>
                  <a:pt x="42" y="803"/>
                  <a:pt x="53" y="810"/>
                </a:cubicBezTo>
                <a:cubicBezTo>
                  <a:pt x="49" y="812"/>
                  <a:pt x="45" y="813"/>
                  <a:pt x="41" y="814"/>
                </a:cubicBezTo>
                <a:cubicBezTo>
                  <a:pt x="30" y="816"/>
                  <a:pt x="21" y="829"/>
                  <a:pt x="18" y="846"/>
                </a:cubicBezTo>
                <a:cubicBezTo>
                  <a:pt x="15" y="870"/>
                  <a:pt x="12" y="893"/>
                  <a:pt x="10" y="917"/>
                </a:cubicBezTo>
                <a:cubicBezTo>
                  <a:pt x="9" y="921"/>
                  <a:pt x="9" y="924"/>
                  <a:pt x="9" y="928"/>
                </a:cubicBezTo>
                <a:cubicBezTo>
                  <a:pt x="20" y="909"/>
                  <a:pt x="33" y="895"/>
                  <a:pt x="49" y="900"/>
                </a:cubicBezTo>
                <a:cubicBezTo>
                  <a:pt x="65" y="905"/>
                  <a:pt x="75" y="924"/>
                  <a:pt x="84" y="948"/>
                </a:cubicBezTo>
                <a:cubicBezTo>
                  <a:pt x="84" y="943"/>
                  <a:pt x="85" y="940"/>
                  <a:pt x="85" y="937"/>
                </a:cubicBezTo>
                <a:cubicBezTo>
                  <a:pt x="90" y="879"/>
                  <a:pt x="90" y="820"/>
                  <a:pt x="87" y="762"/>
                </a:cubicBezTo>
                <a:cubicBezTo>
                  <a:pt x="87" y="752"/>
                  <a:pt x="86" y="742"/>
                  <a:pt x="84" y="733"/>
                </a:cubicBezTo>
                <a:cubicBezTo>
                  <a:pt x="80" y="713"/>
                  <a:pt x="66" y="704"/>
                  <a:pt x="55" y="714"/>
                </a:cubicBezTo>
                <a:close/>
                <a:moveTo>
                  <a:pt x="157" y="1495"/>
                </a:moveTo>
                <a:cubicBezTo>
                  <a:pt x="159" y="1493"/>
                  <a:pt x="162" y="1491"/>
                  <a:pt x="164" y="1489"/>
                </a:cubicBezTo>
                <a:cubicBezTo>
                  <a:pt x="177" y="1476"/>
                  <a:pt x="191" y="1469"/>
                  <a:pt x="206" y="1468"/>
                </a:cubicBezTo>
                <a:cubicBezTo>
                  <a:pt x="221" y="1467"/>
                  <a:pt x="236" y="1466"/>
                  <a:pt x="251" y="1468"/>
                </a:cubicBezTo>
                <a:cubicBezTo>
                  <a:pt x="288" y="1472"/>
                  <a:pt x="322" y="1492"/>
                  <a:pt x="354" y="1521"/>
                </a:cubicBezTo>
                <a:cubicBezTo>
                  <a:pt x="377" y="1541"/>
                  <a:pt x="399" y="1562"/>
                  <a:pt x="423" y="1579"/>
                </a:cubicBezTo>
                <a:cubicBezTo>
                  <a:pt x="449" y="1599"/>
                  <a:pt x="476" y="1614"/>
                  <a:pt x="506" y="1611"/>
                </a:cubicBezTo>
                <a:cubicBezTo>
                  <a:pt x="546" y="1607"/>
                  <a:pt x="567" y="1543"/>
                  <a:pt x="554" y="1491"/>
                </a:cubicBezTo>
                <a:cubicBezTo>
                  <a:pt x="548" y="1470"/>
                  <a:pt x="537" y="1458"/>
                  <a:pt x="525" y="1461"/>
                </a:cubicBezTo>
                <a:cubicBezTo>
                  <a:pt x="514" y="1464"/>
                  <a:pt x="505" y="1483"/>
                  <a:pt x="504" y="1504"/>
                </a:cubicBezTo>
                <a:cubicBezTo>
                  <a:pt x="502" y="1521"/>
                  <a:pt x="511" y="1541"/>
                  <a:pt x="520" y="1540"/>
                </a:cubicBezTo>
                <a:cubicBezTo>
                  <a:pt x="524" y="1540"/>
                  <a:pt x="528" y="1536"/>
                  <a:pt x="530" y="1531"/>
                </a:cubicBezTo>
                <a:cubicBezTo>
                  <a:pt x="531" y="1528"/>
                  <a:pt x="530" y="1518"/>
                  <a:pt x="529" y="1517"/>
                </a:cubicBezTo>
                <a:cubicBezTo>
                  <a:pt x="526" y="1514"/>
                  <a:pt x="522" y="1515"/>
                  <a:pt x="518" y="1515"/>
                </a:cubicBezTo>
                <a:cubicBezTo>
                  <a:pt x="517" y="1515"/>
                  <a:pt x="516" y="1517"/>
                  <a:pt x="514" y="1519"/>
                </a:cubicBezTo>
                <a:cubicBezTo>
                  <a:pt x="513" y="1514"/>
                  <a:pt x="511" y="1510"/>
                  <a:pt x="511" y="1506"/>
                </a:cubicBezTo>
                <a:cubicBezTo>
                  <a:pt x="511" y="1493"/>
                  <a:pt x="514" y="1483"/>
                  <a:pt x="521" y="1477"/>
                </a:cubicBezTo>
                <a:cubicBezTo>
                  <a:pt x="527" y="1471"/>
                  <a:pt x="535" y="1473"/>
                  <a:pt x="541" y="1482"/>
                </a:cubicBezTo>
                <a:cubicBezTo>
                  <a:pt x="551" y="1497"/>
                  <a:pt x="554" y="1534"/>
                  <a:pt x="546" y="1554"/>
                </a:cubicBezTo>
                <a:cubicBezTo>
                  <a:pt x="536" y="1582"/>
                  <a:pt x="520" y="1590"/>
                  <a:pt x="502" y="1591"/>
                </a:cubicBezTo>
                <a:cubicBezTo>
                  <a:pt x="478" y="1593"/>
                  <a:pt x="462" y="1573"/>
                  <a:pt x="456" y="1534"/>
                </a:cubicBezTo>
                <a:cubicBezTo>
                  <a:pt x="455" y="1524"/>
                  <a:pt x="452" y="1524"/>
                  <a:pt x="448" y="1528"/>
                </a:cubicBezTo>
                <a:cubicBezTo>
                  <a:pt x="444" y="1533"/>
                  <a:pt x="440" y="1538"/>
                  <a:pt x="433" y="1546"/>
                </a:cubicBezTo>
                <a:cubicBezTo>
                  <a:pt x="438" y="1506"/>
                  <a:pt x="421" y="1503"/>
                  <a:pt x="409" y="1491"/>
                </a:cubicBezTo>
                <a:cubicBezTo>
                  <a:pt x="406" y="1511"/>
                  <a:pt x="414" y="1525"/>
                  <a:pt x="415" y="1544"/>
                </a:cubicBezTo>
                <a:cubicBezTo>
                  <a:pt x="411" y="1543"/>
                  <a:pt x="407" y="1542"/>
                  <a:pt x="404" y="1540"/>
                </a:cubicBezTo>
                <a:cubicBezTo>
                  <a:pt x="394" y="1531"/>
                  <a:pt x="386" y="1517"/>
                  <a:pt x="384" y="1496"/>
                </a:cubicBezTo>
                <a:cubicBezTo>
                  <a:pt x="384" y="1493"/>
                  <a:pt x="383" y="1490"/>
                  <a:pt x="382" y="1486"/>
                </a:cubicBezTo>
                <a:cubicBezTo>
                  <a:pt x="380" y="1488"/>
                  <a:pt x="378" y="1490"/>
                  <a:pt x="376" y="1492"/>
                </a:cubicBezTo>
                <a:cubicBezTo>
                  <a:pt x="374" y="1494"/>
                  <a:pt x="372" y="1497"/>
                  <a:pt x="369" y="1500"/>
                </a:cubicBezTo>
                <a:cubicBezTo>
                  <a:pt x="368" y="1489"/>
                  <a:pt x="368" y="1481"/>
                  <a:pt x="367" y="1472"/>
                </a:cubicBezTo>
                <a:cubicBezTo>
                  <a:pt x="367" y="1459"/>
                  <a:pt x="363" y="1449"/>
                  <a:pt x="356" y="1445"/>
                </a:cubicBezTo>
                <a:cubicBezTo>
                  <a:pt x="343" y="1439"/>
                  <a:pt x="331" y="1434"/>
                  <a:pt x="319" y="1428"/>
                </a:cubicBezTo>
                <a:cubicBezTo>
                  <a:pt x="317" y="1451"/>
                  <a:pt x="327" y="1465"/>
                  <a:pt x="334" y="1483"/>
                </a:cubicBezTo>
                <a:cubicBezTo>
                  <a:pt x="314" y="1471"/>
                  <a:pt x="297" y="1451"/>
                  <a:pt x="282" y="1427"/>
                </a:cubicBezTo>
                <a:cubicBezTo>
                  <a:pt x="275" y="1444"/>
                  <a:pt x="275" y="1443"/>
                  <a:pt x="265" y="1435"/>
                </a:cubicBezTo>
                <a:cubicBezTo>
                  <a:pt x="253" y="1426"/>
                  <a:pt x="241" y="1419"/>
                  <a:pt x="229" y="1413"/>
                </a:cubicBezTo>
                <a:cubicBezTo>
                  <a:pt x="224" y="1411"/>
                  <a:pt x="218" y="1414"/>
                  <a:pt x="212" y="1415"/>
                </a:cubicBezTo>
                <a:cubicBezTo>
                  <a:pt x="215" y="1426"/>
                  <a:pt x="217" y="1434"/>
                  <a:pt x="219" y="1441"/>
                </a:cubicBezTo>
                <a:cubicBezTo>
                  <a:pt x="207" y="1446"/>
                  <a:pt x="195" y="1450"/>
                  <a:pt x="184" y="1455"/>
                </a:cubicBezTo>
                <a:cubicBezTo>
                  <a:pt x="172" y="1461"/>
                  <a:pt x="163" y="1475"/>
                  <a:pt x="157" y="1495"/>
                </a:cubicBezTo>
                <a:close/>
                <a:moveTo>
                  <a:pt x="560" y="1488"/>
                </a:moveTo>
                <a:cubicBezTo>
                  <a:pt x="559" y="1488"/>
                  <a:pt x="558" y="1489"/>
                  <a:pt x="557" y="1489"/>
                </a:cubicBezTo>
                <a:cubicBezTo>
                  <a:pt x="568" y="1533"/>
                  <a:pt x="559" y="1568"/>
                  <a:pt x="542" y="1600"/>
                </a:cubicBezTo>
                <a:cubicBezTo>
                  <a:pt x="542" y="1601"/>
                  <a:pt x="543" y="1602"/>
                  <a:pt x="543" y="1602"/>
                </a:cubicBezTo>
                <a:cubicBezTo>
                  <a:pt x="549" y="1593"/>
                  <a:pt x="554" y="1584"/>
                  <a:pt x="560" y="1575"/>
                </a:cubicBezTo>
                <a:cubicBezTo>
                  <a:pt x="560" y="1576"/>
                  <a:pt x="561" y="1576"/>
                  <a:pt x="561" y="1577"/>
                </a:cubicBezTo>
                <a:cubicBezTo>
                  <a:pt x="557" y="1587"/>
                  <a:pt x="553" y="1596"/>
                  <a:pt x="549" y="1606"/>
                </a:cubicBezTo>
                <a:cubicBezTo>
                  <a:pt x="549" y="1606"/>
                  <a:pt x="550" y="1607"/>
                  <a:pt x="550" y="1608"/>
                </a:cubicBezTo>
                <a:cubicBezTo>
                  <a:pt x="553" y="1602"/>
                  <a:pt x="557" y="1597"/>
                  <a:pt x="560" y="1592"/>
                </a:cubicBezTo>
                <a:cubicBezTo>
                  <a:pt x="563" y="1587"/>
                  <a:pt x="565" y="1581"/>
                  <a:pt x="568" y="1575"/>
                </a:cubicBezTo>
                <a:cubicBezTo>
                  <a:pt x="568" y="1575"/>
                  <a:pt x="569" y="1576"/>
                  <a:pt x="569" y="1577"/>
                </a:cubicBezTo>
                <a:cubicBezTo>
                  <a:pt x="565" y="1588"/>
                  <a:pt x="561" y="1598"/>
                  <a:pt x="556" y="1609"/>
                </a:cubicBezTo>
                <a:cubicBezTo>
                  <a:pt x="557" y="1610"/>
                  <a:pt x="557" y="1611"/>
                  <a:pt x="558" y="1612"/>
                </a:cubicBezTo>
                <a:cubicBezTo>
                  <a:pt x="564" y="1601"/>
                  <a:pt x="570" y="1590"/>
                  <a:pt x="575" y="1579"/>
                </a:cubicBezTo>
                <a:cubicBezTo>
                  <a:pt x="576" y="1579"/>
                  <a:pt x="576" y="1579"/>
                  <a:pt x="577" y="1580"/>
                </a:cubicBezTo>
                <a:cubicBezTo>
                  <a:pt x="573" y="1591"/>
                  <a:pt x="570" y="1602"/>
                  <a:pt x="566" y="1612"/>
                </a:cubicBezTo>
                <a:cubicBezTo>
                  <a:pt x="567" y="1613"/>
                  <a:pt x="567" y="1614"/>
                  <a:pt x="567" y="1615"/>
                </a:cubicBezTo>
                <a:cubicBezTo>
                  <a:pt x="569" y="1612"/>
                  <a:pt x="572" y="1609"/>
                  <a:pt x="573" y="1605"/>
                </a:cubicBezTo>
                <a:cubicBezTo>
                  <a:pt x="576" y="1597"/>
                  <a:pt x="579" y="1588"/>
                  <a:pt x="581" y="1578"/>
                </a:cubicBezTo>
                <a:cubicBezTo>
                  <a:pt x="583" y="1571"/>
                  <a:pt x="585" y="1568"/>
                  <a:pt x="590" y="1568"/>
                </a:cubicBezTo>
                <a:cubicBezTo>
                  <a:pt x="609" y="1569"/>
                  <a:pt x="628" y="1569"/>
                  <a:pt x="647" y="1569"/>
                </a:cubicBezTo>
                <a:cubicBezTo>
                  <a:pt x="653" y="1569"/>
                  <a:pt x="655" y="1571"/>
                  <a:pt x="657" y="1581"/>
                </a:cubicBezTo>
                <a:cubicBezTo>
                  <a:pt x="659" y="1594"/>
                  <a:pt x="663" y="1606"/>
                  <a:pt x="669" y="1615"/>
                </a:cubicBezTo>
                <a:cubicBezTo>
                  <a:pt x="670" y="1615"/>
                  <a:pt x="670" y="1614"/>
                  <a:pt x="671" y="1614"/>
                </a:cubicBezTo>
                <a:cubicBezTo>
                  <a:pt x="668" y="1604"/>
                  <a:pt x="664" y="1594"/>
                  <a:pt x="661" y="1583"/>
                </a:cubicBezTo>
                <a:cubicBezTo>
                  <a:pt x="662" y="1583"/>
                  <a:pt x="662" y="1582"/>
                  <a:pt x="663" y="1582"/>
                </a:cubicBezTo>
                <a:cubicBezTo>
                  <a:pt x="666" y="1589"/>
                  <a:pt x="669" y="1595"/>
                  <a:pt x="673" y="1602"/>
                </a:cubicBezTo>
                <a:cubicBezTo>
                  <a:pt x="673" y="1602"/>
                  <a:pt x="673" y="1601"/>
                  <a:pt x="674" y="1601"/>
                </a:cubicBezTo>
                <a:cubicBezTo>
                  <a:pt x="672" y="1595"/>
                  <a:pt x="671" y="1590"/>
                  <a:pt x="669" y="1585"/>
                </a:cubicBezTo>
                <a:cubicBezTo>
                  <a:pt x="670" y="1584"/>
                  <a:pt x="671" y="1583"/>
                  <a:pt x="671" y="1582"/>
                </a:cubicBezTo>
                <a:cubicBezTo>
                  <a:pt x="674" y="1588"/>
                  <a:pt x="678" y="1595"/>
                  <a:pt x="681" y="1601"/>
                </a:cubicBezTo>
                <a:cubicBezTo>
                  <a:pt x="682" y="1600"/>
                  <a:pt x="682" y="1600"/>
                  <a:pt x="682" y="1600"/>
                </a:cubicBezTo>
                <a:cubicBezTo>
                  <a:pt x="680" y="1595"/>
                  <a:pt x="678" y="1589"/>
                  <a:pt x="676" y="1584"/>
                </a:cubicBezTo>
                <a:cubicBezTo>
                  <a:pt x="677" y="1583"/>
                  <a:pt x="677" y="1583"/>
                  <a:pt x="677" y="1583"/>
                </a:cubicBezTo>
                <a:cubicBezTo>
                  <a:pt x="682" y="1591"/>
                  <a:pt x="687" y="1599"/>
                  <a:pt x="692" y="1606"/>
                </a:cubicBezTo>
                <a:cubicBezTo>
                  <a:pt x="693" y="1606"/>
                  <a:pt x="693" y="1605"/>
                  <a:pt x="694" y="1604"/>
                </a:cubicBezTo>
                <a:cubicBezTo>
                  <a:pt x="672" y="1570"/>
                  <a:pt x="670" y="1529"/>
                  <a:pt x="677" y="1483"/>
                </a:cubicBezTo>
                <a:cubicBezTo>
                  <a:pt x="674" y="1493"/>
                  <a:pt x="672" y="1502"/>
                  <a:pt x="669" y="1511"/>
                </a:cubicBezTo>
                <a:cubicBezTo>
                  <a:pt x="668" y="1511"/>
                  <a:pt x="668" y="1511"/>
                  <a:pt x="667" y="1510"/>
                </a:cubicBezTo>
                <a:cubicBezTo>
                  <a:pt x="669" y="1502"/>
                  <a:pt x="670" y="1493"/>
                  <a:pt x="672" y="1484"/>
                </a:cubicBezTo>
                <a:cubicBezTo>
                  <a:pt x="671" y="1484"/>
                  <a:pt x="671" y="1484"/>
                  <a:pt x="670" y="1483"/>
                </a:cubicBezTo>
                <a:cubicBezTo>
                  <a:pt x="668" y="1492"/>
                  <a:pt x="666" y="1500"/>
                  <a:pt x="663" y="1508"/>
                </a:cubicBezTo>
                <a:cubicBezTo>
                  <a:pt x="663" y="1508"/>
                  <a:pt x="662" y="1508"/>
                  <a:pt x="662" y="1507"/>
                </a:cubicBezTo>
                <a:cubicBezTo>
                  <a:pt x="663" y="1499"/>
                  <a:pt x="664" y="1491"/>
                  <a:pt x="666" y="1483"/>
                </a:cubicBezTo>
                <a:cubicBezTo>
                  <a:pt x="665" y="1483"/>
                  <a:pt x="664" y="1483"/>
                  <a:pt x="664" y="1482"/>
                </a:cubicBezTo>
                <a:cubicBezTo>
                  <a:pt x="661" y="1494"/>
                  <a:pt x="658" y="1506"/>
                  <a:pt x="656" y="1518"/>
                </a:cubicBezTo>
                <a:cubicBezTo>
                  <a:pt x="655" y="1518"/>
                  <a:pt x="655" y="1518"/>
                  <a:pt x="654" y="1517"/>
                </a:cubicBezTo>
                <a:cubicBezTo>
                  <a:pt x="656" y="1505"/>
                  <a:pt x="658" y="1492"/>
                  <a:pt x="659" y="1479"/>
                </a:cubicBezTo>
                <a:cubicBezTo>
                  <a:pt x="658" y="1479"/>
                  <a:pt x="657" y="1478"/>
                  <a:pt x="657" y="1478"/>
                </a:cubicBezTo>
                <a:cubicBezTo>
                  <a:pt x="655" y="1494"/>
                  <a:pt x="653" y="1510"/>
                  <a:pt x="651" y="1526"/>
                </a:cubicBezTo>
                <a:cubicBezTo>
                  <a:pt x="650" y="1535"/>
                  <a:pt x="648" y="1541"/>
                  <a:pt x="642" y="1541"/>
                </a:cubicBezTo>
                <a:cubicBezTo>
                  <a:pt x="627" y="1540"/>
                  <a:pt x="611" y="1540"/>
                  <a:pt x="595" y="1541"/>
                </a:cubicBezTo>
                <a:cubicBezTo>
                  <a:pt x="591" y="1541"/>
                  <a:pt x="590" y="1537"/>
                  <a:pt x="589" y="1530"/>
                </a:cubicBezTo>
                <a:cubicBezTo>
                  <a:pt x="589" y="1519"/>
                  <a:pt x="588" y="1508"/>
                  <a:pt x="587" y="1498"/>
                </a:cubicBezTo>
                <a:cubicBezTo>
                  <a:pt x="586" y="1494"/>
                  <a:pt x="585" y="1490"/>
                  <a:pt x="584" y="1486"/>
                </a:cubicBezTo>
                <a:cubicBezTo>
                  <a:pt x="583" y="1487"/>
                  <a:pt x="583" y="1487"/>
                  <a:pt x="583" y="1487"/>
                </a:cubicBezTo>
                <a:cubicBezTo>
                  <a:pt x="583" y="1496"/>
                  <a:pt x="584" y="1504"/>
                  <a:pt x="584" y="1512"/>
                </a:cubicBezTo>
                <a:cubicBezTo>
                  <a:pt x="584" y="1513"/>
                  <a:pt x="583" y="1513"/>
                  <a:pt x="582" y="1513"/>
                </a:cubicBezTo>
                <a:cubicBezTo>
                  <a:pt x="581" y="1507"/>
                  <a:pt x="580" y="1501"/>
                  <a:pt x="579" y="1496"/>
                </a:cubicBezTo>
                <a:cubicBezTo>
                  <a:pt x="577" y="1491"/>
                  <a:pt x="576" y="1485"/>
                  <a:pt x="575" y="1480"/>
                </a:cubicBezTo>
                <a:cubicBezTo>
                  <a:pt x="574" y="1481"/>
                  <a:pt x="574" y="1481"/>
                  <a:pt x="573" y="1481"/>
                </a:cubicBezTo>
                <a:cubicBezTo>
                  <a:pt x="574" y="1491"/>
                  <a:pt x="575" y="1500"/>
                  <a:pt x="576" y="1510"/>
                </a:cubicBezTo>
                <a:cubicBezTo>
                  <a:pt x="576" y="1510"/>
                  <a:pt x="575" y="1510"/>
                  <a:pt x="575" y="1510"/>
                </a:cubicBezTo>
                <a:cubicBezTo>
                  <a:pt x="573" y="1502"/>
                  <a:pt x="571" y="1495"/>
                  <a:pt x="569" y="1487"/>
                </a:cubicBezTo>
                <a:cubicBezTo>
                  <a:pt x="568" y="1488"/>
                  <a:pt x="568" y="1488"/>
                  <a:pt x="567" y="1488"/>
                </a:cubicBezTo>
                <a:cubicBezTo>
                  <a:pt x="568" y="1499"/>
                  <a:pt x="569" y="1509"/>
                  <a:pt x="570" y="1520"/>
                </a:cubicBezTo>
                <a:cubicBezTo>
                  <a:pt x="570" y="1520"/>
                  <a:pt x="569" y="1520"/>
                  <a:pt x="569" y="1520"/>
                </a:cubicBezTo>
                <a:cubicBezTo>
                  <a:pt x="566" y="1510"/>
                  <a:pt x="563" y="1499"/>
                  <a:pt x="560" y="1488"/>
                </a:cubicBezTo>
                <a:close/>
                <a:moveTo>
                  <a:pt x="568" y="126"/>
                </a:moveTo>
                <a:cubicBezTo>
                  <a:pt x="569" y="126"/>
                  <a:pt x="569" y="126"/>
                  <a:pt x="570" y="127"/>
                </a:cubicBezTo>
                <a:cubicBezTo>
                  <a:pt x="572" y="118"/>
                  <a:pt x="574" y="109"/>
                  <a:pt x="575" y="100"/>
                </a:cubicBezTo>
                <a:cubicBezTo>
                  <a:pt x="577" y="91"/>
                  <a:pt x="579" y="89"/>
                  <a:pt x="584" y="89"/>
                </a:cubicBezTo>
                <a:cubicBezTo>
                  <a:pt x="604" y="91"/>
                  <a:pt x="623" y="92"/>
                  <a:pt x="642" y="93"/>
                </a:cubicBezTo>
                <a:cubicBezTo>
                  <a:pt x="647" y="93"/>
                  <a:pt x="649" y="97"/>
                  <a:pt x="651" y="104"/>
                </a:cubicBezTo>
                <a:cubicBezTo>
                  <a:pt x="652" y="114"/>
                  <a:pt x="654" y="123"/>
                  <a:pt x="656" y="132"/>
                </a:cubicBezTo>
                <a:cubicBezTo>
                  <a:pt x="657" y="132"/>
                  <a:pt x="657" y="131"/>
                  <a:pt x="658" y="131"/>
                </a:cubicBezTo>
                <a:cubicBezTo>
                  <a:pt x="657" y="125"/>
                  <a:pt x="656" y="119"/>
                  <a:pt x="655" y="112"/>
                </a:cubicBezTo>
                <a:cubicBezTo>
                  <a:pt x="655" y="112"/>
                  <a:pt x="655" y="112"/>
                  <a:pt x="656" y="112"/>
                </a:cubicBezTo>
                <a:cubicBezTo>
                  <a:pt x="659" y="118"/>
                  <a:pt x="661" y="124"/>
                  <a:pt x="664" y="130"/>
                </a:cubicBezTo>
                <a:cubicBezTo>
                  <a:pt x="665" y="130"/>
                  <a:pt x="665" y="129"/>
                  <a:pt x="666" y="129"/>
                </a:cubicBezTo>
                <a:cubicBezTo>
                  <a:pt x="657" y="103"/>
                  <a:pt x="661" y="79"/>
                  <a:pt x="668" y="53"/>
                </a:cubicBezTo>
                <a:cubicBezTo>
                  <a:pt x="629" y="64"/>
                  <a:pt x="592" y="65"/>
                  <a:pt x="553" y="49"/>
                </a:cubicBezTo>
                <a:cubicBezTo>
                  <a:pt x="568" y="75"/>
                  <a:pt x="565" y="102"/>
                  <a:pt x="560" y="130"/>
                </a:cubicBezTo>
                <a:cubicBezTo>
                  <a:pt x="560" y="130"/>
                  <a:pt x="561" y="130"/>
                  <a:pt x="562" y="131"/>
                </a:cubicBezTo>
                <a:cubicBezTo>
                  <a:pt x="564" y="121"/>
                  <a:pt x="567" y="112"/>
                  <a:pt x="569" y="102"/>
                </a:cubicBezTo>
                <a:cubicBezTo>
                  <a:pt x="570" y="103"/>
                  <a:pt x="570" y="103"/>
                  <a:pt x="571" y="103"/>
                </a:cubicBezTo>
                <a:cubicBezTo>
                  <a:pt x="570" y="111"/>
                  <a:pt x="569" y="118"/>
                  <a:pt x="568" y="126"/>
                </a:cubicBezTo>
                <a:close/>
                <a:moveTo>
                  <a:pt x="294" y="214"/>
                </a:moveTo>
                <a:cubicBezTo>
                  <a:pt x="290" y="198"/>
                  <a:pt x="288" y="186"/>
                  <a:pt x="285" y="174"/>
                </a:cubicBezTo>
                <a:cubicBezTo>
                  <a:pt x="284" y="175"/>
                  <a:pt x="284" y="175"/>
                  <a:pt x="283" y="176"/>
                </a:cubicBezTo>
                <a:cubicBezTo>
                  <a:pt x="285" y="189"/>
                  <a:pt x="287" y="202"/>
                  <a:pt x="290" y="215"/>
                </a:cubicBezTo>
                <a:cubicBezTo>
                  <a:pt x="289" y="215"/>
                  <a:pt x="289" y="215"/>
                  <a:pt x="288" y="215"/>
                </a:cubicBezTo>
                <a:cubicBezTo>
                  <a:pt x="286" y="204"/>
                  <a:pt x="283" y="193"/>
                  <a:pt x="281" y="182"/>
                </a:cubicBezTo>
                <a:cubicBezTo>
                  <a:pt x="280" y="182"/>
                  <a:pt x="280" y="183"/>
                  <a:pt x="279" y="183"/>
                </a:cubicBezTo>
                <a:cubicBezTo>
                  <a:pt x="280" y="193"/>
                  <a:pt x="282" y="203"/>
                  <a:pt x="284" y="213"/>
                </a:cubicBezTo>
                <a:cubicBezTo>
                  <a:pt x="283" y="213"/>
                  <a:pt x="283" y="213"/>
                  <a:pt x="283" y="213"/>
                </a:cubicBezTo>
                <a:cubicBezTo>
                  <a:pt x="280" y="203"/>
                  <a:pt x="278" y="193"/>
                  <a:pt x="275" y="180"/>
                </a:cubicBezTo>
                <a:cubicBezTo>
                  <a:pt x="274" y="186"/>
                  <a:pt x="274" y="189"/>
                  <a:pt x="273" y="191"/>
                </a:cubicBezTo>
                <a:cubicBezTo>
                  <a:pt x="272" y="189"/>
                  <a:pt x="271" y="188"/>
                  <a:pt x="269" y="186"/>
                </a:cubicBezTo>
                <a:cubicBezTo>
                  <a:pt x="269" y="189"/>
                  <a:pt x="269" y="190"/>
                  <a:pt x="269" y="193"/>
                </a:cubicBezTo>
                <a:cubicBezTo>
                  <a:pt x="268" y="191"/>
                  <a:pt x="267" y="190"/>
                  <a:pt x="267" y="189"/>
                </a:cubicBezTo>
                <a:cubicBezTo>
                  <a:pt x="266" y="189"/>
                  <a:pt x="265" y="188"/>
                  <a:pt x="264" y="187"/>
                </a:cubicBezTo>
                <a:cubicBezTo>
                  <a:pt x="266" y="202"/>
                  <a:pt x="276" y="219"/>
                  <a:pt x="283" y="221"/>
                </a:cubicBezTo>
                <a:cubicBezTo>
                  <a:pt x="290" y="223"/>
                  <a:pt x="299" y="214"/>
                  <a:pt x="302" y="203"/>
                </a:cubicBezTo>
                <a:cubicBezTo>
                  <a:pt x="306" y="192"/>
                  <a:pt x="304" y="173"/>
                  <a:pt x="298" y="164"/>
                </a:cubicBezTo>
                <a:cubicBezTo>
                  <a:pt x="299" y="173"/>
                  <a:pt x="300" y="180"/>
                  <a:pt x="301" y="188"/>
                </a:cubicBezTo>
                <a:cubicBezTo>
                  <a:pt x="300" y="188"/>
                  <a:pt x="300" y="188"/>
                  <a:pt x="300" y="188"/>
                </a:cubicBezTo>
                <a:cubicBezTo>
                  <a:pt x="298" y="180"/>
                  <a:pt x="296" y="173"/>
                  <a:pt x="293" y="165"/>
                </a:cubicBezTo>
                <a:cubicBezTo>
                  <a:pt x="293" y="165"/>
                  <a:pt x="292" y="166"/>
                  <a:pt x="291" y="166"/>
                </a:cubicBezTo>
                <a:cubicBezTo>
                  <a:pt x="285" y="182"/>
                  <a:pt x="295" y="195"/>
                  <a:pt x="294" y="214"/>
                </a:cubicBezTo>
                <a:close/>
                <a:moveTo>
                  <a:pt x="1078" y="86"/>
                </a:moveTo>
                <a:cubicBezTo>
                  <a:pt x="1079" y="86"/>
                  <a:pt x="1079" y="86"/>
                  <a:pt x="1080" y="86"/>
                </a:cubicBezTo>
                <a:cubicBezTo>
                  <a:pt x="1083" y="98"/>
                  <a:pt x="1086" y="111"/>
                  <a:pt x="1089" y="125"/>
                </a:cubicBezTo>
                <a:cubicBezTo>
                  <a:pt x="1094" y="121"/>
                  <a:pt x="1098" y="117"/>
                  <a:pt x="1103" y="114"/>
                </a:cubicBezTo>
                <a:cubicBezTo>
                  <a:pt x="1101" y="108"/>
                  <a:pt x="1097" y="102"/>
                  <a:pt x="1098" y="100"/>
                </a:cubicBezTo>
                <a:cubicBezTo>
                  <a:pt x="1101" y="92"/>
                  <a:pt x="1097" y="88"/>
                  <a:pt x="1096" y="83"/>
                </a:cubicBezTo>
                <a:cubicBezTo>
                  <a:pt x="1095" y="78"/>
                  <a:pt x="1094" y="74"/>
                  <a:pt x="1093" y="70"/>
                </a:cubicBezTo>
                <a:cubicBezTo>
                  <a:pt x="1093" y="69"/>
                  <a:pt x="1093" y="68"/>
                  <a:pt x="1094" y="67"/>
                </a:cubicBezTo>
                <a:cubicBezTo>
                  <a:pt x="1099" y="70"/>
                  <a:pt x="1105" y="72"/>
                  <a:pt x="1111" y="74"/>
                </a:cubicBezTo>
                <a:cubicBezTo>
                  <a:pt x="1102" y="62"/>
                  <a:pt x="1094" y="60"/>
                  <a:pt x="1086" y="67"/>
                </a:cubicBezTo>
                <a:cubicBezTo>
                  <a:pt x="1079" y="74"/>
                  <a:pt x="1075" y="86"/>
                  <a:pt x="1076" y="103"/>
                </a:cubicBezTo>
                <a:cubicBezTo>
                  <a:pt x="1077" y="96"/>
                  <a:pt x="1078" y="91"/>
                  <a:pt x="1078" y="86"/>
                </a:cubicBezTo>
                <a:close/>
                <a:moveTo>
                  <a:pt x="1181" y="721"/>
                </a:moveTo>
                <a:cubicBezTo>
                  <a:pt x="1181" y="727"/>
                  <a:pt x="1181" y="733"/>
                  <a:pt x="1182" y="738"/>
                </a:cubicBezTo>
                <a:cubicBezTo>
                  <a:pt x="1182" y="740"/>
                  <a:pt x="1184" y="744"/>
                  <a:pt x="1185" y="744"/>
                </a:cubicBezTo>
                <a:cubicBezTo>
                  <a:pt x="1194" y="742"/>
                  <a:pt x="1203" y="739"/>
                  <a:pt x="1213" y="736"/>
                </a:cubicBezTo>
                <a:cubicBezTo>
                  <a:pt x="1212" y="735"/>
                  <a:pt x="1212" y="734"/>
                  <a:pt x="1212" y="733"/>
                </a:cubicBezTo>
                <a:cubicBezTo>
                  <a:pt x="1206" y="735"/>
                  <a:pt x="1200" y="736"/>
                  <a:pt x="1194" y="738"/>
                </a:cubicBezTo>
                <a:cubicBezTo>
                  <a:pt x="1194" y="737"/>
                  <a:pt x="1194" y="736"/>
                  <a:pt x="1194" y="736"/>
                </a:cubicBezTo>
                <a:cubicBezTo>
                  <a:pt x="1198" y="733"/>
                  <a:pt x="1203" y="731"/>
                  <a:pt x="1208" y="729"/>
                </a:cubicBezTo>
                <a:cubicBezTo>
                  <a:pt x="1208" y="729"/>
                  <a:pt x="1208" y="728"/>
                  <a:pt x="1208" y="727"/>
                </a:cubicBezTo>
                <a:cubicBezTo>
                  <a:pt x="1200" y="728"/>
                  <a:pt x="1193" y="729"/>
                  <a:pt x="1186" y="730"/>
                </a:cubicBezTo>
                <a:cubicBezTo>
                  <a:pt x="1186" y="729"/>
                  <a:pt x="1186" y="727"/>
                  <a:pt x="1186" y="726"/>
                </a:cubicBezTo>
                <a:cubicBezTo>
                  <a:pt x="1189" y="725"/>
                  <a:pt x="1193" y="724"/>
                  <a:pt x="1197" y="723"/>
                </a:cubicBezTo>
                <a:cubicBezTo>
                  <a:pt x="1197" y="722"/>
                  <a:pt x="1197" y="722"/>
                  <a:pt x="1197" y="721"/>
                </a:cubicBezTo>
                <a:cubicBezTo>
                  <a:pt x="1192" y="721"/>
                  <a:pt x="1187" y="721"/>
                  <a:pt x="1181" y="721"/>
                </a:cubicBezTo>
                <a:close/>
                <a:moveTo>
                  <a:pt x="952" y="164"/>
                </a:moveTo>
                <a:cubicBezTo>
                  <a:pt x="953" y="164"/>
                  <a:pt x="953" y="164"/>
                  <a:pt x="954" y="164"/>
                </a:cubicBezTo>
                <a:cubicBezTo>
                  <a:pt x="954" y="168"/>
                  <a:pt x="954" y="172"/>
                  <a:pt x="955" y="176"/>
                </a:cubicBezTo>
                <a:cubicBezTo>
                  <a:pt x="956" y="176"/>
                  <a:pt x="956" y="176"/>
                  <a:pt x="956" y="176"/>
                </a:cubicBezTo>
                <a:cubicBezTo>
                  <a:pt x="956" y="172"/>
                  <a:pt x="957" y="168"/>
                  <a:pt x="958" y="161"/>
                </a:cubicBezTo>
                <a:cubicBezTo>
                  <a:pt x="952" y="158"/>
                  <a:pt x="946" y="153"/>
                  <a:pt x="940" y="153"/>
                </a:cubicBezTo>
                <a:cubicBezTo>
                  <a:pt x="938" y="153"/>
                  <a:pt x="937" y="167"/>
                  <a:pt x="935" y="176"/>
                </a:cubicBezTo>
                <a:cubicBezTo>
                  <a:pt x="936" y="176"/>
                  <a:pt x="936" y="176"/>
                  <a:pt x="937" y="177"/>
                </a:cubicBezTo>
                <a:cubicBezTo>
                  <a:pt x="939" y="170"/>
                  <a:pt x="940" y="162"/>
                  <a:pt x="942" y="155"/>
                </a:cubicBezTo>
                <a:cubicBezTo>
                  <a:pt x="943" y="156"/>
                  <a:pt x="943" y="156"/>
                  <a:pt x="944" y="156"/>
                </a:cubicBezTo>
                <a:cubicBezTo>
                  <a:pt x="943" y="164"/>
                  <a:pt x="942" y="172"/>
                  <a:pt x="941" y="181"/>
                </a:cubicBezTo>
                <a:cubicBezTo>
                  <a:pt x="942" y="181"/>
                  <a:pt x="942" y="181"/>
                  <a:pt x="942" y="181"/>
                </a:cubicBezTo>
                <a:cubicBezTo>
                  <a:pt x="944" y="175"/>
                  <a:pt x="945" y="169"/>
                  <a:pt x="947" y="163"/>
                </a:cubicBezTo>
                <a:cubicBezTo>
                  <a:pt x="948" y="167"/>
                  <a:pt x="947" y="170"/>
                  <a:pt x="947" y="174"/>
                </a:cubicBezTo>
                <a:cubicBezTo>
                  <a:pt x="947" y="177"/>
                  <a:pt x="946" y="180"/>
                  <a:pt x="946" y="183"/>
                </a:cubicBezTo>
                <a:cubicBezTo>
                  <a:pt x="947" y="183"/>
                  <a:pt x="947" y="183"/>
                  <a:pt x="948" y="183"/>
                </a:cubicBezTo>
                <a:cubicBezTo>
                  <a:pt x="949" y="177"/>
                  <a:pt x="951" y="170"/>
                  <a:pt x="952" y="164"/>
                </a:cubicBezTo>
                <a:close/>
                <a:moveTo>
                  <a:pt x="937" y="149"/>
                </a:moveTo>
                <a:cubicBezTo>
                  <a:pt x="937" y="148"/>
                  <a:pt x="936" y="148"/>
                  <a:pt x="936" y="147"/>
                </a:cubicBezTo>
                <a:cubicBezTo>
                  <a:pt x="934" y="152"/>
                  <a:pt x="932" y="158"/>
                  <a:pt x="930" y="163"/>
                </a:cubicBezTo>
                <a:cubicBezTo>
                  <a:pt x="929" y="163"/>
                  <a:pt x="929" y="163"/>
                  <a:pt x="929" y="163"/>
                </a:cubicBezTo>
                <a:cubicBezTo>
                  <a:pt x="930" y="157"/>
                  <a:pt x="930" y="152"/>
                  <a:pt x="931" y="145"/>
                </a:cubicBezTo>
                <a:cubicBezTo>
                  <a:pt x="924" y="159"/>
                  <a:pt x="924" y="164"/>
                  <a:pt x="932" y="171"/>
                </a:cubicBezTo>
                <a:cubicBezTo>
                  <a:pt x="934" y="164"/>
                  <a:pt x="936" y="156"/>
                  <a:pt x="937" y="149"/>
                </a:cubicBezTo>
                <a:close/>
                <a:moveTo>
                  <a:pt x="1215" y="701"/>
                </a:moveTo>
                <a:cubicBezTo>
                  <a:pt x="1207" y="693"/>
                  <a:pt x="1199" y="691"/>
                  <a:pt x="1192" y="694"/>
                </a:cubicBezTo>
                <a:cubicBezTo>
                  <a:pt x="1199" y="697"/>
                  <a:pt x="1206" y="699"/>
                  <a:pt x="1215" y="701"/>
                </a:cubicBezTo>
                <a:close/>
              </a:path>
            </a:pathLst>
          </a:custGeom>
          <a:solidFill>
            <a:srgbClr val="E1071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3830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6886AF26-9EE2-6A07-0EE3-42D518F0E9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PE" dirty="0"/>
          </a:p>
          <a:p>
            <a:endParaRPr lang="es-PE" dirty="0"/>
          </a:p>
          <a:p>
            <a:r>
              <a:rPr lang="es-PE" dirty="0">
                <a:solidFill>
                  <a:schemeClr val="accent1"/>
                </a:solidFill>
              </a:rPr>
              <a:t>MAPA DE UNIVERSIDADES</a:t>
            </a:r>
          </a:p>
          <a:p>
            <a:endParaRPr lang="es-ES" dirty="0"/>
          </a:p>
        </p:txBody>
      </p:sp>
      <p:pic>
        <p:nvPicPr>
          <p:cNvPr id="3" name="object 4">
            <a:extLst>
              <a:ext uri="{FF2B5EF4-FFF2-40B4-BE49-F238E27FC236}">
                <a16:creationId xmlns:a16="http://schemas.microsoft.com/office/drawing/2014/main" id="{98496AFF-3736-2368-D47E-2F2197AA393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94026" y="1523206"/>
            <a:ext cx="7203948" cy="508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5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554BCA7-17A9-8CE6-4697-156216A6C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3"/>
            <a:ext cx="29" cy="1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1E24C82-D723-0DDB-C1C5-88CA1B0D3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3"/>
            <a:ext cx="29" cy="14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54FFF10F-568C-5B06-DA14-D09329E95BD8}"/>
              </a:ext>
            </a:extLst>
          </p:cNvPr>
          <p:cNvSpPr txBox="1"/>
          <p:nvPr/>
        </p:nvSpPr>
        <p:spPr>
          <a:xfrm>
            <a:off x="2534920" y="2973506"/>
            <a:ext cx="77724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400" dirty="0">
                <a:solidFill>
                  <a:schemeClr val="bg1"/>
                </a:solidFill>
                <a:latin typeface="+mj-lt"/>
              </a:rPr>
              <a:t>DATOS ORIENTATIVOS </a:t>
            </a:r>
          </a:p>
          <a:p>
            <a:endParaRPr lang="es-ES" dirty="0"/>
          </a:p>
        </p:txBody>
      </p:sp>
      <p:pic>
        <p:nvPicPr>
          <p:cNvPr id="17" name="object 4">
            <a:extLst>
              <a:ext uri="{FF2B5EF4-FFF2-40B4-BE49-F238E27FC236}">
                <a16:creationId xmlns:a16="http://schemas.microsoft.com/office/drawing/2014/main" id="{D19F286D-4229-15EC-36FE-0487D59DC41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86240" y="30189"/>
            <a:ext cx="2838671" cy="71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21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554BCA7-17A9-8CE6-4697-156216A6C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3"/>
            <a:ext cx="29" cy="1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1E24C82-D723-0DDB-C1C5-88CA1B0D3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3"/>
            <a:ext cx="29" cy="1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394DD16-847D-0749-8716-4555C3BEE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95" y="968585"/>
            <a:ext cx="6071415" cy="352393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330703E-B685-88BF-168E-10469A55C0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85" y="3428991"/>
            <a:ext cx="29" cy="1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FBE11F4-3300-79F9-434F-13D62A5C31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85" y="3428991"/>
            <a:ext cx="29" cy="1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795548F6-A764-267F-82F2-C7A2F6E1B5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8967" y="968584"/>
            <a:ext cx="5590793" cy="3523933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54FFF10F-568C-5B06-DA14-D09329E95BD8}"/>
              </a:ext>
            </a:extLst>
          </p:cNvPr>
          <p:cNvSpPr txBox="1"/>
          <p:nvPr/>
        </p:nvSpPr>
        <p:spPr>
          <a:xfrm>
            <a:off x="477520" y="162560"/>
            <a:ext cx="77724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400" dirty="0">
                <a:solidFill>
                  <a:schemeClr val="bg1"/>
                </a:solidFill>
                <a:latin typeface="+mj-lt"/>
              </a:rPr>
              <a:t>DATOS ORIENTATIVOS  </a:t>
            </a:r>
          </a:p>
          <a:p>
            <a:endParaRPr lang="es-ES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71356895-1A01-0C38-6D82-836C146494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2097" y="4614089"/>
            <a:ext cx="3665610" cy="2126958"/>
          </a:xfrm>
          <a:prstGeom prst="rect">
            <a:avLst/>
          </a:prstGeom>
        </p:spPr>
      </p:pic>
      <p:pic>
        <p:nvPicPr>
          <p:cNvPr id="17" name="object 4">
            <a:extLst>
              <a:ext uri="{FF2B5EF4-FFF2-40B4-BE49-F238E27FC236}">
                <a16:creationId xmlns:a16="http://schemas.microsoft.com/office/drawing/2014/main" id="{D19F286D-4229-15EC-36FE-0487D59DC41E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286240" y="30189"/>
            <a:ext cx="2838671" cy="71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17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554BCA7-17A9-8CE6-4697-156216A6C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3"/>
            <a:ext cx="29" cy="1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1E24C82-D723-0DDB-C1C5-88CA1B0D3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5" y="3428993"/>
            <a:ext cx="29" cy="14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54FFF10F-568C-5B06-DA14-D09329E95BD8}"/>
              </a:ext>
            </a:extLst>
          </p:cNvPr>
          <p:cNvSpPr txBox="1"/>
          <p:nvPr/>
        </p:nvSpPr>
        <p:spPr>
          <a:xfrm>
            <a:off x="1583267" y="2905773"/>
            <a:ext cx="829733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400" dirty="0">
                <a:solidFill>
                  <a:schemeClr val="bg1"/>
                </a:solidFill>
                <a:latin typeface="+mj-lt"/>
              </a:rPr>
              <a:t>NOS PONEMOS EN MARCHA  </a:t>
            </a:r>
          </a:p>
          <a:p>
            <a:endParaRPr lang="es-ES" dirty="0"/>
          </a:p>
        </p:txBody>
      </p:sp>
      <p:pic>
        <p:nvPicPr>
          <p:cNvPr id="17" name="object 4">
            <a:extLst>
              <a:ext uri="{FF2B5EF4-FFF2-40B4-BE49-F238E27FC236}">
                <a16:creationId xmlns:a16="http://schemas.microsoft.com/office/drawing/2014/main" id="{D19F286D-4229-15EC-36FE-0487D59DC41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86240" y="30189"/>
            <a:ext cx="2838671" cy="71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54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nts Slide Master">
  <a:themeElements>
    <a:clrScheme name="ALLPPT-2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C3539"/>
      </a:accent1>
      <a:accent2>
        <a:srgbClr val="F1CF01"/>
      </a:accent2>
      <a:accent3>
        <a:srgbClr val="449074"/>
      </a:accent3>
      <a:accent4>
        <a:srgbClr val="1764B9"/>
      </a:accent4>
      <a:accent5>
        <a:srgbClr val="8B62A8"/>
      </a:accent5>
      <a:accent6>
        <a:srgbClr val="FDB53E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6789</TotalTime>
  <Words>1300</Words>
  <Application>Microsoft Office PowerPoint</Application>
  <PresentationFormat>Szélesvásznú</PresentationFormat>
  <Paragraphs>193</Paragraphs>
  <Slides>30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2</vt:i4>
      </vt:variant>
      <vt:variant>
        <vt:lpstr>Diacímek</vt:lpstr>
      </vt:variant>
      <vt:variant>
        <vt:i4>30</vt:i4>
      </vt:variant>
    </vt:vector>
  </HeadingPairs>
  <TitlesOfParts>
    <vt:vector size="40" baseType="lpstr">
      <vt:lpstr>Arial</vt:lpstr>
      <vt:lpstr>Arial (Cuerpo) MT</vt:lpstr>
      <vt:lpstr>Arial Black</vt:lpstr>
      <vt:lpstr>Arial MT</vt:lpstr>
      <vt:lpstr>Arial Unicode MS</vt:lpstr>
      <vt:lpstr>Calibri</vt:lpstr>
      <vt:lpstr>Times New Roman</vt:lpstr>
      <vt:lpstr>Verdana</vt:lpstr>
      <vt:lpstr>Contents Slide Master</vt:lpstr>
      <vt:lpstr>Section Break Slide Master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Terem-04L</cp:lastModifiedBy>
  <cp:revision>283</cp:revision>
  <dcterms:created xsi:type="dcterms:W3CDTF">2020-01-20T05:08:25Z</dcterms:created>
  <dcterms:modified xsi:type="dcterms:W3CDTF">2023-12-20T12:46:36Z</dcterms:modified>
</cp:coreProperties>
</file>